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 id="2147483672" r:id="rId3"/>
    <p:sldMasterId id="2147483689" r:id="rId4"/>
  </p:sldMasterIdLst>
  <p:sldIdLst>
    <p:sldId id="257" r:id="rId5"/>
    <p:sldId id="258" r:id="rId6"/>
    <p:sldId id="280" r:id="rId7"/>
    <p:sldId id="281" r:id="rId8"/>
    <p:sldId id="279" r:id="rId9"/>
    <p:sldId id="261" r:id="rId10"/>
    <p:sldId id="259" r:id="rId11"/>
    <p:sldId id="262" r:id="rId12"/>
    <p:sldId id="277" r:id="rId13"/>
    <p:sldId id="278" r:id="rId14"/>
    <p:sldId id="263" r:id="rId15"/>
    <p:sldId id="265" r:id="rId16"/>
    <p:sldId id="266" r:id="rId17"/>
    <p:sldId id="267" r:id="rId18"/>
    <p:sldId id="268" r:id="rId19"/>
    <p:sldId id="269" r:id="rId20"/>
    <p:sldId id="271" r:id="rId21"/>
    <p:sldId id="272" r:id="rId22"/>
    <p:sldId id="273" r:id="rId23"/>
    <p:sldId id="274" r:id="rId24"/>
    <p:sldId id="276" r:id="rId25"/>
    <p:sldId id="275"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48274-D423-4BD7-BE62-19C9D1690EA2}" v="116" dt="2024-08-26T04:36:17.9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usu Sai Mohana Sowmya" userId="2060ffbf-825e-402f-9cc4-a496e03f9a2f" providerId="ADAL" clId="{61748274-D423-4BD7-BE62-19C9D1690EA2}"/>
    <pc:docChg chg="custSel addSld modSld sldOrd">
      <pc:chgData name="Nerusu Sai Mohana Sowmya" userId="2060ffbf-825e-402f-9cc4-a496e03f9a2f" providerId="ADAL" clId="{61748274-D423-4BD7-BE62-19C9D1690EA2}" dt="2024-08-26T05:54:06.412" v="313" actId="20577"/>
      <pc:docMkLst>
        <pc:docMk/>
      </pc:docMkLst>
      <pc:sldChg chg="modSp mod">
        <pc:chgData name="Nerusu Sai Mohana Sowmya" userId="2060ffbf-825e-402f-9cc4-a496e03f9a2f" providerId="ADAL" clId="{61748274-D423-4BD7-BE62-19C9D1690EA2}" dt="2024-08-25T13:43:29.609" v="116" actId="14100"/>
        <pc:sldMkLst>
          <pc:docMk/>
          <pc:sldMk cId="972763836" sldId="258"/>
        </pc:sldMkLst>
        <pc:spChg chg="mod">
          <ac:chgData name="Nerusu Sai Mohana Sowmya" userId="2060ffbf-825e-402f-9cc4-a496e03f9a2f" providerId="ADAL" clId="{61748274-D423-4BD7-BE62-19C9D1690EA2}" dt="2024-08-25T13:43:29.609" v="116" actId="14100"/>
          <ac:spMkLst>
            <pc:docMk/>
            <pc:sldMk cId="972763836" sldId="258"/>
            <ac:spMk id="9" creationId="{A57CA40F-9FE9-7744-B204-8FCBACE48010}"/>
          </ac:spMkLst>
        </pc:spChg>
        <pc:picChg chg="mod">
          <ac:chgData name="Nerusu Sai Mohana Sowmya" userId="2060ffbf-825e-402f-9cc4-a496e03f9a2f" providerId="ADAL" clId="{61748274-D423-4BD7-BE62-19C9D1690EA2}" dt="2024-08-25T13:43:13.981" v="115" actId="1076"/>
          <ac:picMkLst>
            <pc:docMk/>
            <pc:sldMk cId="972763836" sldId="258"/>
            <ac:picMk id="5" creationId="{060E8985-2629-59F3-EDAC-777AE453FA2E}"/>
          </ac:picMkLst>
        </pc:picChg>
      </pc:sldChg>
      <pc:sldChg chg="modSp mod">
        <pc:chgData name="Nerusu Sai Mohana Sowmya" userId="2060ffbf-825e-402f-9cc4-a496e03f9a2f" providerId="ADAL" clId="{61748274-D423-4BD7-BE62-19C9D1690EA2}" dt="2024-08-26T05:54:06.412" v="313" actId="20577"/>
        <pc:sldMkLst>
          <pc:docMk/>
          <pc:sldMk cId="90146889" sldId="261"/>
        </pc:sldMkLst>
        <pc:spChg chg="mod">
          <ac:chgData name="Nerusu Sai Mohana Sowmya" userId="2060ffbf-825e-402f-9cc4-a496e03f9a2f" providerId="ADAL" clId="{61748274-D423-4BD7-BE62-19C9D1690EA2}" dt="2024-08-26T05:54:06.412" v="313" actId="20577"/>
          <ac:spMkLst>
            <pc:docMk/>
            <pc:sldMk cId="90146889" sldId="261"/>
            <ac:spMk id="2" creationId="{18351335-BBFE-E04D-2F0A-AD0FE0F6AFC7}"/>
          </ac:spMkLst>
        </pc:spChg>
      </pc:sldChg>
      <pc:sldChg chg="modSp mod">
        <pc:chgData name="Nerusu Sai Mohana Sowmya" userId="2060ffbf-825e-402f-9cc4-a496e03f9a2f" providerId="ADAL" clId="{61748274-D423-4BD7-BE62-19C9D1690EA2}" dt="2024-08-26T04:49:52.507" v="293" actId="1036"/>
        <pc:sldMkLst>
          <pc:docMk/>
          <pc:sldMk cId="3976346256" sldId="262"/>
        </pc:sldMkLst>
        <pc:picChg chg="mod">
          <ac:chgData name="Nerusu Sai Mohana Sowmya" userId="2060ffbf-825e-402f-9cc4-a496e03f9a2f" providerId="ADAL" clId="{61748274-D423-4BD7-BE62-19C9D1690EA2}" dt="2024-08-26T04:49:52.507" v="293" actId="1036"/>
          <ac:picMkLst>
            <pc:docMk/>
            <pc:sldMk cId="3976346256" sldId="262"/>
            <ac:picMk id="8" creationId="{7BF2A037-7122-B35E-BBCE-F2DF6D86D830}"/>
          </ac:picMkLst>
        </pc:picChg>
      </pc:sldChg>
      <pc:sldChg chg="ord">
        <pc:chgData name="Nerusu Sai Mohana Sowmya" userId="2060ffbf-825e-402f-9cc4-a496e03f9a2f" providerId="ADAL" clId="{61748274-D423-4BD7-BE62-19C9D1690EA2}" dt="2024-08-25T13:30:37.916" v="99"/>
        <pc:sldMkLst>
          <pc:docMk/>
          <pc:sldMk cId="3337838187" sldId="273"/>
        </pc:sldMkLst>
      </pc:sldChg>
      <pc:sldChg chg="addSp modSp mod">
        <pc:chgData name="Nerusu Sai Mohana Sowmya" userId="2060ffbf-825e-402f-9cc4-a496e03f9a2f" providerId="ADAL" clId="{61748274-D423-4BD7-BE62-19C9D1690EA2}" dt="2024-08-26T04:34:16.893" v="159" actId="20577"/>
        <pc:sldMkLst>
          <pc:docMk/>
          <pc:sldMk cId="4144426790" sldId="274"/>
        </pc:sldMkLst>
        <pc:spChg chg="add mod">
          <ac:chgData name="Nerusu Sai Mohana Sowmya" userId="2060ffbf-825e-402f-9cc4-a496e03f9a2f" providerId="ADAL" clId="{61748274-D423-4BD7-BE62-19C9D1690EA2}" dt="2024-08-26T04:34:16.893" v="159" actId="20577"/>
          <ac:spMkLst>
            <pc:docMk/>
            <pc:sldMk cId="4144426790" sldId="274"/>
            <ac:spMk id="3" creationId="{C800B7C6-EE17-C7C9-0E41-7EC91162210D}"/>
          </ac:spMkLst>
        </pc:spChg>
        <pc:picChg chg="mod">
          <ac:chgData name="Nerusu Sai Mohana Sowmya" userId="2060ffbf-825e-402f-9cc4-a496e03f9a2f" providerId="ADAL" clId="{61748274-D423-4BD7-BE62-19C9D1690EA2}" dt="2024-08-26T04:33:45.638" v="120" actId="1076"/>
          <ac:picMkLst>
            <pc:docMk/>
            <pc:sldMk cId="4144426790" sldId="274"/>
            <ac:picMk id="6" creationId="{40963256-FA62-865A-4007-7638A0B4B5DA}"/>
          </ac:picMkLst>
        </pc:picChg>
      </pc:sldChg>
      <pc:sldChg chg="addSp modSp mod">
        <pc:chgData name="Nerusu Sai Mohana Sowmya" userId="2060ffbf-825e-402f-9cc4-a496e03f9a2f" providerId="ADAL" clId="{61748274-D423-4BD7-BE62-19C9D1690EA2}" dt="2024-08-26T04:37:00.683" v="292" actId="20577"/>
        <pc:sldMkLst>
          <pc:docMk/>
          <pc:sldMk cId="3637837366" sldId="275"/>
        </pc:sldMkLst>
        <pc:spChg chg="add mod">
          <ac:chgData name="Nerusu Sai Mohana Sowmya" userId="2060ffbf-825e-402f-9cc4-a496e03f9a2f" providerId="ADAL" clId="{61748274-D423-4BD7-BE62-19C9D1690EA2}" dt="2024-08-26T04:37:00.683" v="292" actId="20577"/>
          <ac:spMkLst>
            <pc:docMk/>
            <pc:sldMk cId="3637837366" sldId="275"/>
            <ac:spMk id="3" creationId="{EA1BF73F-1A37-6B71-B7F3-5AD0A0C957AA}"/>
          </ac:spMkLst>
        </pc:spChg>
        <pc:picChg chg="mod">
          <ac:chgData name="Nerusu Sai Mohana Sowmya" userId="2060ffbf-825e-402f-9cc4-a496e03f9a2f" providerId="ADAL" clId="{61748274-D423-4BD7-BE62-19C9D1690EA2}" dt="2024-08-26T04:36:02.014" v="240" actId="1076"/>
          <ac:picMkLst>
            <pc:docMk/>
            <pc:sldMk cId="3637837366" sldId="275"/>
            <ac:picMk id="6" creationId="{40963256-FA62-865A-4007-7638A0B4B5DA}"/>
          </ac:picMkLst>
        </pc:picChg>
      </pc:sldChg>
      <pc:sldChg chg="addSp modSp mod">
        <pc:chgData name="Nerusu Sai Mohana Sowmya" userId="2060ffbf-825e-402f-9cc4-a496e03f9a2f" providerId="ADAL" clId="{61748274-D423-4BD7-BE62-19C9D1690EA2}" dt="2024-08-26T04:35:34.190" v="238" actId="20577"/>
        <pc:sldMkLst>
          <pc:docMk/>
          <pc:sldMk cId="3997263144" sldId="276"/>
        </pc:sldMkLst>
        <pc:spChg chg="add mod">
          <ac:chgData name="Nerusu Sai Mohana Sowmya" userId="2060ffbf-825e-402f-9cc4-a496e03f9a2f" providerId="ADAL" clId="{61748274-D423-4BD7-BE62-19C9D1690EA2}" dt="2024-08-26T04:35:34.190" v="238" actId="20577"/>
          <ac:spMkLst>
            <pc:docMk/>
            <pc:sldMk cId="3997263144" sldId="276"/>
            <ac:spMk id="3" creationId="{969C52CC-8EEF-BF06-ED36-1506A82F1D4A}"/>
          </ac:spMkLst>
        </pc:spChg>
        <pc:picChg chg="mod">
          <ac:chgData name="Nerusu Sai Mohana Sowmya" userId="2060ffbf-825e-402f-9cc4-a496e03f9a2f" providerId="ADAL" clId="{61748274-D423-4BD7-BE62-19C9D1690EA2}" dt="2024-08-26T04:34:25.794" v="160" actId="1076"/>
          <ac:picMkLst>
            <pc:docMk/>
            <pc:sldMk cId="3997263144" sldId="276"/>
            <ac:picMk id="6" creationId="{40963256-FA62-865A-4007-7638A0B4B5DA}"/>
          </ac:picMkLst>
        </pc:picChg>
      </pc:sldChg>
      <pc:sldChg chg="ord">
        <pc:chgData name="Nerusu Sai Mohana Sowmya" userId="2060ffbf-825e-402f-9cc4-a496e03f9a2f" providerId="ADAL" clId="{61748274-D423-4BD7-BE62-19C9D1690EA2}" dt="2024-08-25T13:39:40.394" v="110"/>
        <pc:sldMkLst>
          <pc:docMk/>
          <pc:sldMk cId="2620352049" sldId="278"/>
        </pc:sldMkLst>
      </pc:sldChg>
      <pc:sldChg chg="modSp mod">
        <pc:chgData name="Nerusu Sai Mohana Sowmya" userId="2060ffbf-825e-402f-9cc4-a496e03f9a2f" providerId="ADAL" clId="{61748274-D423-4BD7-BE62-19C9D1690EA2}" dt="2024-08-26T03:49:08.982" v="119" actId="1036"/>
        <pc:sldMkLst>
          <pc:docMk/>
          <pc:sldMk cId="1332249189" sldId="279"/>
        </pc:sldMkLst>
        <pc:spChg chg="mod">
          <ac:chgData name="Nerusu Sai Mohana Sowmya" userId="2060ffbf-825e-402f-9cc4-a496e03f9a2f" providerId="ADAL" clId="{61748274-D423-4BD7-BE62-19C9D1690EA2}" dt="2024-08-25T13:34:25.107" v="108" actId="255"/>
          <ac:spMkLst>
            <pc:docMk/>
            <pc:sldMk cId="1332249189" sldId="279"/>
            <ac:spMk id="14" creationId="{ADE1CA19-53C7-0B44-AE46-15015A920318}"/>
          </ac:spMkLst>
        </pc:spChg>
        <pc:spChg chg="mod">
          <ac:chgData name="Nerusu Sai Mohana Sowmya" userId="2060ffbf-825e-402f-9cc4-a496e03f9a2f" providerId="ADAL" clId="{61748274-D423-4BD7-BE62-19C9D1690EA2}" dt="2024-08-26T03:49:08.982" v="119" actId="1036"/>
          <ac:spMkLst>
            <pc:docMk/>
            <pc:sldMk cId="1332249189" sldId="279"/>
            <ac:spMk id="15" creationId="{DDC5D169-07DC-A945-A455-914AD62301CB}"/>
          </ac:spMkLst>
        </pc:spChg>
      </pc:sldChg>
      <pc:sldChg chg="modSp add mod">
        <pc:chgData name="Nerusu Sai Mohana Sowmya" userId="2060ffbf-825e-402f-9cc4-a496e03f9a2f" providerId="ADAL" clId="{61748274-D423-4BD7-BE62-19C9D1690EA2}" dt="2024-08-25T13:33:32.853" v="102" actId="207"/>
        <pc:sldMkLst>
          <pc:docMk/>
          <pc:sldMk cId="109857222" sldId="280"/>
        </pc:sldMkLst>
        <pc:spChg chg="mod">
          <ac:chgData name="Nerusu Sai Mohana Sowmya" userId="2060ffbf-825e-402f-9cc4-a496e03f9a2f" providerId="ADAL" clId="{61748274-D423-4BD7-BE62-19C9D1690EA2}" dt="2024-08-25T13:33:32.853" v="102" actId="207"/>
          <ac:spMkLst>
            <pc:docMk/>
            <pc:sldMk cId="109857222" sldId="280"/>
            <ac:spMk id="5" creationId="{D695178A-EFBA-7B5E-30A0-050DF2A653D8}"/>
          </ac:spMkLst>
        </pc:spChg>
      </pc:sldChg>
      <pc:sldChg chg="modSp add mod">
        <pc:chgData name="Nerusu Sai Mohana Sowmya" userId="2060ffbf-825e-402f-9cc4-a496e03f9a2f" providerId="ADAL" clId="{61748274-D423-4BD7-BE62-19C9D1690EA2}" dt="2024-08-25T13:33:22.067" v="101" actId="113"/>
        <pc:sldMkLst>
          <pc:docMk/>
          <pc:sldMk cId="2734176692" sldId="281"/>
        </pc:sldMkLst>
        <pc:spChg chg="mod">
          <ac:chgData name="Nerusu Sai Mohana Sowmya" userId="2060ffbf-825e-402f-9cc4-a496e03f9a2f" providerId="ADAL" clId="{61748274-D423-4BD7-BE62-19C9D1690EA2}" dt="2024-08-25T13:33:22.067" v="101" actId="113"/>
          <ac:spMkLst>
            <pc:docMk/>
            <pc:sldMk cId="2734176692" sldId="281"/>
            <ac:spMk id="4" creationId="{24E7EEBA-D433-6E92-484B-3DBFB7898C26}"/>
          </ac:spMkLst>
        </pc:spChg>
      </pc:sldChg>
      <pc:sldMasterChg chg="addSldLayout">
        <pc:chgData name="Nerusu Sai Mohana Sowmya" userId="2060ffbf-825e-402f-9cc4-a496e03f9a2f" providerId="ADAL" clId="{61748274-D423-4BD7-BE62-19C9D1690EA2}" dt="2024-08-25T13:26:50.327" v="0" actId="27028"/>
        <pc:sldMasterMkLst>
          <pc:docMk/>
          <pc:sldMasterMk cId="2460954070" sldId="2147483672"/>
        </pc:sldMasterMkLst>
        <pc:sldLayoutChg chg="add">
          <pc:chgData name="Nerusu Sai Mohana Sowmya" userId="2060ffbf-825e-402f-9cc4-a496e03f9a2f" providerId="ADAL" clId="{61748274-D423-4BD7-BE62-19C9D1690EA2}" dt="2024-08-25T13:26:50.327" v="0" actId="27028"/>
          <pc:sldLayoutMkLst>
            <pc:docMk/>
            <pc:sldMasterMk cId="2460954070" sldId="2147483672"/>
            <pc:sldLayoutMk cId="2385387890" sldId="2147483661"/>
          </pc:sldLayoutMkLst>
        </pc:sldLayoutChg>
      </pc:sldMasterChg>
      <pc:sldMasterChg chg="addSldLayout">
        <pc:chgData name="Nerusu Sai Mohana Sowmya" userId="2060ffbf-825e-402f-9cc4-a496e03f9a2f" providerId="ADAL" clId="{61748274-D423-4BD7-BE62-19C9D1690EA2}" dt="2024-08-25T13:29:34.481" v="84" actId="27028"/>
        <pc:sldMasterMkLst>
          <pc:docMk/>
          <pc:sldMasterMk cId="303539961" sldId="2147483689"/>
        </pc:sldMasterMkLst>
        <pc:sldLayoutChg chg="add">
          <pc:chgData name="Nerusu Sai Mohana Sowmya" userId="2060ffbf-825e-402f-9cc4-a496e03f9a2f" providerId="ADAL" clId="{61748274-D423-4BD7-BE62-19C9D1690EA2}" dt="2024-08-25T13:29:34.481" v="84" actId="27028"/>
          <pc:sldLayoutMkLst>
            <pc:docMk/>
            <pc:sldMasterMk cId="303539961" sldId="2147483689"/>
            <pc:sldLayoutMk cId="1964080294" sldId="2147483717"/>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717" r:id="rId1"/>
    <p:sldLayoutId id="2147483692" r:id="rId2"/>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graduation-cap-p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74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4B45-6C25-FC59-48E4-3B62960F56A6}"/>
              </a:ext>
            </a:extLst>
          </p:cNvPr>
          <p:cNvSpPr>
            <a:spLocks noGrp="1"/>
          </p:cNvSpPr>
          <p:nvPr>
            <p:ph type="ctrTitle"/>
          </p:nvPr>
        </p:nvSpPr>
        <p:spPr>
          <a:xfrm>
            <a:off x="694943" y="237744"/>
            <a:ext cx="5847919" cy="530352"/>
          </a:xfrm>
        </p:spPr>
        <p:txBody>
          <a:bodyPr/>
          <a:lstStyle/>
          <a:p>
            <a:r>
              <a:rPr lang="en-US" sz="3600" b="1">
                <a:solidFill>
                  <a:schemeClr val="accent1"/>
                </a:solidFill>
              </a:rPr>
              <a:t>DEVELOPMENT PHASE</a:t>
            </a:r>
          </a:p>
        </p:txBody>
      </p:sp>
      <p:sp>
        <p:nvSpPr>
          <p:cNvPr id="4" name="Slide Number Placeholder 3">
            <a:extLst>
              <a:ext uri="{FF2B5EF4-FFF2-40B4-BE49-F238E27FC236}">
                <a16:creationId xmlns:a16="http://schemas.microsoft.com/office/drawing/2014/main" id="{495BA456-D16E-E95B-DF2F-6BF9146B7156}"/>
              </a:ext>
            </a:extLst>
          </p:cNvPr>
          <p:cNvSpPr>
            <a:spLocks noGrp="1"/>
          </p:cNvSpPr>
          <p:nvPr>
            <p:ph type="sldNum" sz="quarter" idx="10"/>
          </p:nvPr>
        </p:nvSpPr>
        <p:spPr/>
        <p:txBody>
          <a:bodyPr/>
          <a:lstStyle/>
          <a:p>
            <a:fld id="{58B792A5-9BAE-6942-BFE1-9FCDB51EA51E}" type="slidenum">
              <a:rPr lang="en-US" smtClean="0"/>
              <a:pPr/>
              <a:t>10</a:t>
            </a:fld>
            <a:endParaRPr lang="en-US"/>
          </a:p>
        </p:txBody>
      </p:sp>
      <p:pic>
        <p:nvPicPr>
          <p:cNvPr id="8" name="Picture 7">
            <a:extLst>
              <a:ext uri="{FF2B5EF4-FFF2-40B4-BE49-F238E27FC236}">
                <a16:creationId xmlns:a16="http://schemas.microsoft.com/office/drawing/2014/main" id="{21183A83-4B7E-09E1-C75E-7D33A4B70DA7}"/>
              </a:ext>
            </a:extLst>
          </p:cNvPr>
          <p:cNvPicPr>
            <a:picLocks noChangeAspect="1"/>
          </p:cNvPicPr>
          <p:nvPr/>
        </p:nvPicPr>
        <p:blipFill>
          <a:blip r:embed="rId2"/>
          <a:stretch>
            <a:fillRect/>
          </a:stretch>
        </p:blipFill>
        <p:spPr>
          <a:xfrm>
            <a:off x="240595" y="1325880"/>
            <a:ext cx="5847919" cy="5221546"/>
          </a:xfrm>
          <a:prstGeom prst="rect">
            <a:avLst/>
          </a:prstGeom>
        </p:spPr>
      </p:pic>
      <p:sp>
        <p:nvSpPr>
          <p:cNvPr id="9" name="Freeform: Shape 8">
            <a:extLst>
              <a:ext uri="{FF2B5EF4-FFF2-40B4-BE49-F238E27FC236}">
                <a16:creationId xmlns:a16="http://schemas.microsoft.com/office/drawing/2014/main" id="{8FC37442-8AB3-56BA-9D2B-39E125A1A48E}"/>
              </a:ext>
            </a:extLst>
          </p:cNvPr>
          <p:cNvSpPr/>
          <p:nvPr/>
        </p:nvSpPr>
        <p:spPr>
          <a:xfrm>
            <a:off x="6757416" y="265176"/>
            <a:ext cx="73490" cy="6264286"/>
          </a:xfrm>
          <a:custGeom>
            <a:avLst/>
            <a:gdLst>
              <a:gd name="connsiteX0" fmla="*/ 0 w 73490"/>
              <a:gd name="connsiteY0" fmla="*/ 0 h 6264286"/>
              <a:gd name="connsiteX1" fmla="*/ 64008 w 73490"/>
              <a:gd name="connsiteY1" fmla="*/ 6263640 h 6264286"/>
              <a:gd name="connsiteX2" fmla="*/ 73152 w 73490"/>
              <a:gd name="connsiteY2" fmla="*/ 429768 h 6264286"/>
              <a:gd name="connsiteX3" fmla="*/ 73152 w 73490"/>
              <a:gd name="connsiteY3" fmla="*/ 429768 h 6264286"/>
              <a:gd name="connsiteX4" fmla="*/ 73152 w 73490"/>
              <a:gd name="connsiteY4" fmla="*/ 457200 h 626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90" h="6264286">
                <a:moveTo>
                  <a:pt x="0" y="0"/>
                </a:moveTo>
                <a:cubicBezTo>
                  <a:pt x="25908" y="3096006"/>
                  <a:pt x="51816" y="6192012"/>
                  <a:pt x="64008" y="6263640"/>
                </a:cubicBezTo>
                <a:cubicBezTo>
                  <a:pt x="76200" y="6335268"/>
                  <a:pt x="73152" y="429768"/>
                  <a:pt x="73152" y="429768"/>
                </a:cubicBezTo>
                <a:lnTo>
                  <a:pt x="73152" y="429768"/>
                </a:lnTo>
                <a:lnTo>
                  <a:pt x="73152" y="45720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184A0AA-4B43-510E-502E-DCFB7384C649}"/>
              </a:ext>
            </a:extLst>
          </p:cNvPr>
          <p:cNvCxnSpPr>
            <a:cxnSpLocks/>
          </p:cNvCxnSpPr>
          <p:nvPr/>
        </p:nvCxnSpPr>
        <p:spPr>
          <a:xfrm>
            <a:off x="6311481" y="1182186"/>
            <a:ext cx="0" cy="531919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C376B264-8519-C7A5-B868-A9DD5F4F515A}"/>
              </a:ext>
            </a:extLst>
          </p:cNvPr>
          <p:cNvPicPr>
            <a:picLocks noChangeAspect="1"/>
          </p:cNvPicPr>
          <p:nvPr/>
        </p:nvPicPr>
        <p:blipFill>
          <a:blip r:embed="rId3"/>
          <a:stretch>
            <a:fillRect/>
          </a:stretch>
        </p:blipFill>
        <p:spPr>
          <a:xfrm>
            <a:off x="6830906" y="1182186"/>
            <a:ext cx="5176588" cy="5414762"/>
          </a:xfrm>
          <a:prstGeom prst="rect">
            <a:avLst/>
          </a:prstGeom>
        </p:spPr>
      </p:pic>
      <p:sp>
        <p:nvSpPr>
          <p:cNvPr id="19" name="TextBox 18">
            <a:extLst>
              <a:ext uri="{FF2B5EF4-FFF2-40B4-BE49-F238E27FC236}">
                <a16:creationId xmlns:a16="http://schemas.microsoft.com/office/drawing/2014/main" id="{A972D3DE-119A-D00E-1F61-55D2D0E0E06A}"/>
              </a:ext>
            </a:extLst>
          </p:cNvPr>
          <p:cNvSpPr txBox="1"/>
          <p:nvPr/>
        </p:nvSpPr>
        <p:spPr>
          <a:xfrm>
            <a:off x="5632704" y="768096"/>
            <a:ext cx="1901950" cy="369332"/>
          </a:xfrm>
          <a:prstGeom prst="rect">
            <a:avLst/>
          </a:prstGeom>
          <a:noFill/>
        </p:spPr>
        <p:txBody>
          <a:bodyPr wrap="square" rtlCol="0">
            <a:spAutoFit/>
          </a:bodyPr>
          <a:lstStyle/>
          <a:p>
            <a:r>
              <a:rPr lang="en-US" b="1"/>
              <a:t>Form.html</a:t>
            </a:r>
          </a:p>
        </p:txBody>
      </p:sp>
    </p:spTree>
    <p:extLst>
      <p:ext uri="{BB962C8B-B14F-4D97-AF65-F5344CB8AC3E}">
        <p14:creationId xmlns:p14="http://schemas.microsoft.com/office/powerpoint/2010/main" val="262035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4B45-6C25-FC59-48E4-3B62960F56A6}"/>
              </a:ext>
            </a:extLst>
          </p:cNvPr>
          <p:cNvSpPr>
            <a:spLocks noGrp="1"/>
          </p:cNvSpPr>
          <p:nvPr>
            <p:ph type="ctrTitle"/>
          </p:nvPr>
        </p:nvSpPr>
        <p:spPr>
          <a:xfrm>
            <a:off x="694943" y="237744"/>
            <a:ext cx="5847919" cy="530352"/>
          </a:xfrm>
        </p:spPr>
        <p:txBody>
          <a:bodyPr/>
          <a:lstStyle/>
          <a:p>
            <a:r>
              <a:rPr lang="en-US" sz="3600" b="1">
                <a:solidFill>
                  <a:schemeClr val="accent1"/>
                </a:solidFill>
              </a:rPr>
              <a:t>DEVELOPMENT PHASE</a:t>
            </a:r>
          </a:p>
        </p:txBody>
      </p:sp>
      <p:sp>
        <p:nvSpPr>
          <p:cNvPr id="4" name="Slide Number Placeholder 3">
            <a:extLst>
              <a:ext uri="{FF2B5EF4-FFF2-40B4-BE49-F238E27FC236}">
                <a16:creationId xmlns:a16="http://schemas.microsoft.com/office/drawing/2014/main" id="{495BA456-D16E-E95B-DF2F-6BF9146B7156}"/>
              </a:ext>
            </a:extLst>
          </p:cNvPr>
          <p:cNvSpPr>
            <a:spLocks noGrp="1"/>
          </p:cNvSpPr>
          <p:nvPr>
            <p:ph type="sldNum" sz="quarter" idx="10"/>
          </p:nvPr>
        </p:nvSpPr>
        <p:spPr/>
        <p:txBody>
          <a:bodyPr/>
          <a:lstStyle/>
          <a:p>
            <a:fld id="{58B792A5-9BAE-6942-BFE1-9FCDB51EA51E}" type="slidenum">
              <a:rPr lang="en-US" smtClean="0"/>
              <a:pPr/>
              <a:t>11</a:t>
            </a:fld>
            <a:endParaRPr lang="en-US"/>
          </a:p>
        </p:txBody>
      </p:sp>
      <p:pic>
        <p:nvPicPr>
          <p:cNvPr id="8" name="Picture 7">
            <a:extLst>
              <a:ext uri="{FF2B5EF4-FFF2-40B4-BE49-F238E27FC236}">
                <a16:creationId xmlns:a16="http://schemas.microsoft.com/office/drawing/2014/main" id="{21183A83-4B7E-09E1-C75E-7D33A4B70D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8848" y="1325880"/>
            <a:ext cx="4980093" cy="5221546"/>
          </a:xfrm>
          <a:prstGeom prst="rect">
            <a:avLst/>
          </a:prstGeom>
        </p:spPr>
      </p:pic>
      <p:sp>
        <p:nvSpPr>
          <p:cNvPr id="9" name="Freeform: Shape 8">
            <a:extLst>
              <a:ext uri="{FF2B5EF4-FFF2-40B4-BE49-F238E27FC236}">
                <a16:creationId xmlns:a16="http://schemas.microsoft.com/office/drawing/2014/main" id="{8FC37442-8AB3-56BA-9D2B-39E125A1A48E}"/>
              </a:ext>
            </a:extLst>
          </p:cNvPr>
          <p:cNvSpPr/>
          <p:nvPr/>
        </p:nvSpPr>
        <p:spPr>
          <a:xfrm>
            <a:off x="6757416" y="265176"/>
            <a:ext cx="73490" cy="6264286"/>
          </a:xfrm>
          <a:custGeom>
            <a:avLst/>
            <a:gdLst>
              <a:gd name="connsiteX0" fmla="*/ 0 w 73490"/>
              <a:gd name="connsiteY0" fmla="*/ 0 h 6264286"/>
              <a:gd name="connsiteX1" fmla="*/ 64008 w 73490"/>
              <a:gd name="connsiteY1" fmla="*/ 6263640 h 6264286"/>
              <a:gd name="connsiteX2" fmla="*/ 73152 w 73490"/>
              <a:gd name="connsiteY2" fmla="*/ 429768 h 6264286"/>
              <a:gd name="connsiteX3" fmla="*/ 73152 w 73490"/>
              <a:gd name="connsiteY3" fmla="*/ 429768 h 6264286"/>
              <a:gd name="connsiteX4" fmla="*/ 73152 w 73490"/>
              <a:gd name="connsiteY4" fmla="*/ 457200 h 626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90" h="6264286">
                <a:moveTo>
                  <a:pt x="0" y="0"/>
                </a:moveTo>
                <a:cubicBezTo>
                  <a:pt x="25908" y="3096006"/>
                  <a:pt x="51816" y="6192012"/>
                  <a:pt x="64008" y="6263640"/>
                </a:cubicBezTo>
                <a:cubicBezTo>
                  <a:pt x="76200" y="6335268"/>
                  <a:pt x="73152" y="429768"/>
                  <a:pt x="73152" y="429768"/>
                </a:cubicBezTo>
                <a:lnTo>
                  <a:pt x="73152" y="429768"/>
                </a:lnTo>
                <a:lnTo>
                  <a:pt x="73152" y="45720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184A0AA-4B43-510E-502E-DCFB7384C649}"/>
              </a:ext>
            </a:extLst>
          </p:cNvPr>
          <p:cNvCxnSpPr>
            <a:cxnSpLocks/>
          </p:cNvCxnSpPr>
          <p:nvPr/>
        </p:nvCxnSpPr>
        <p:spPr>
          <a:xfrm>
            <a:off x="6098121" y="1182186"/>
            <a:ext cx="0" cy="531919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A972D3DE-119A-D00E-1F61-55D2D0E0E06A}"/>
              </a:ext>
            </a:extLst>
          </p:cNvPr>
          <p:cNvSpPr txBox="1"/>
          <p:nvPr/>
        </p:nvSpPr>
        <p:spPr>
          <a:xfrm>
            <a:off x="5632704" y="768096"/>
            <a:ext cx="1901950" cy="369332"/>
          </a:xfrm>
          <a:prstGeom prst="rect">
            <a:avLst/>
          </a:prstGeom>
          <a:noFill/>
        </p:spPr>
        <p:txBody>
          <a:bodyPr wrap="square" rtlCol="0">
            <a:spAutoFit/>
          </a:bodyPr>
          <a:lstStyle/>
          <a:p>
            <a:r>
              <a:rPr lang="en-US" b="1"/>
              <a:t>Styles.css</a:t>
            </a:r>
          </a:p>
        </p:txBody>
      </p:sp>
      <p:pic>
        <p:nvPicPr>
          <p:cNvPr id="21" name="Picture 20">
            <a:extLst>
              <a:ext uri="{FF2B5EF4-FFF2-40B4-BE49-F238E27FC236}">
                <a16:creationId xmlns:a16="http://schemas.microsoft.com/office/drawing/2014/main" id="{33225B7A-4480-42FE-EAE2-19790759FCBA}"/>
              </a:ext>
            </a:extLst>
          </p:cNvPr>
          <p:cNvPicPr>
            <a:picLocks noChangeAspect="1"/>
          </p:cNvPicPr>
          <p:nvPr/>
        </p:nvPicPr>
        <p:blipFill>
          <a:blip r:embed="rId3"/>
          <a:stretch>
            <a:fillRect/>
          </a:stretch>
        </p:blipFill>
        <p:spPr>
          <a:xfrm>
            <a:off x="6527302" y="1289304"/>
            <a:ext cx="5150773" cy="4956048"/>
          </a:xfrm>
          <a:prstGeom prst="rect">
            <a:avLst/>
          </a:prstGeom>
        </p:spPr>
      </p:pic>
    </p:spTree>
    <p:extLst>
      <p:ext uri="{BB962C8B-B14F-4D97-AF65-F5344CB8AC3E}">
        <p14:creationId xmlns:p14="http://schemas.microsoft.com/office/powerpoint/2010/main" val="59671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BA456-D16E-E95B-DF2F-6BF9146B7156}"/>
              </a:ext>
            </a:extLst>
          </p:cNvPr>
          <p:cNvSpPr>
            <a:spLocks noGrp="1"/>
          </p:cNvSpPr>
          <p:nvPr>
            <p:ph type="sldNum" sz="quarter" idx="10"/>
          </p:nvPr>
        </p:nvSpPr>
        <p:spPr/>
        <p:txBody>
          <a:bodyPr/>
          <a:lstStyle/>
          <a:p>
            <a:fld id="{58B792A5-9BAE-6942-BFE1-9FCDB51EA51E}" type="slidenum">
              <a:rPr lang="en-US" smtClean="0"/>
              <a:pPr/>
              <a:t>12</a:t>
            </a:fld>
            <a:endParaRPr lang="en-US"/>
          </a:p>
        </p:txBody>
      </p:sp>
      <p:pic>
        <p:nvPicPr>
          <p:cNvPr id="8" name="Picture 7">
            <a:extLst>
              <a:ext uri="{FF2B5EF4-FFF2-40B4-BE49-F238E27FC236}">
                <a16:creationId xmlns:a16="http://schemas.microsoft.com/office/drawing/2014/main" id="{21183A83-4B7E-09E1-C75E-7D33A4B70D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9081" y="905255"/>
            <a:ext cx="5650637" cy="5319197"/>
          </a:xfrm>
          <a:prstGeom prst="rect">
            <a:avLst/>
          </a:prstGeom>
        </p:spPr>
      </p:pic>
      <p:sp>
        <p:nvSpPr>
          <p:cNvPr id="9" name="Freeform: Shape 8">
            <a:extLst>
              <a:ext uri="{FF2B5EF4-FFF2-40B4-BE49-F238E27FC236}">
                <a16:creationId xmlns:a16="http://schemas.microsoft.com/office/drawing/2014/main" id="{8FC37442-8AB3-56BA-9D2B-39E125A1A48E}"/>
              </a:ext>
            </a:extLst>
          </p:cNvPr>
          <p:cNvSpPr/>
          <p:nvPr/>
        </p:nvSpPr>
        <p:spPr>
          <a:xfrm>
            <a:off x="6757416" y="265176"/>
            <a:ext cx="73490" cy="6264286"/>
          </a:xfrm>
          <a:custGeom>
            <a:avLst/>
            <a:gdLst>
              <a:gd name="connsiteX0" fmla="*/ 0 w 73490"/>
              <a:gd name="connsiteY0" fmla="*/ 0 h 6264286"/>
              <a:gd name="connsiteX1" fmla="*/ 64008 w 73490"/>
              <a:gd name="connsiteY1" fmla="*/ 6263640 h 6264286"/>
              <a:gd name="connsiteX2" fmla="*/ 73152 w 73490"/>
              <a:gd name="connsiteY2" fmla="*/ 429768 h 6264286"/>
              <a:gd name="connsiteX3" fmla="*/ 73152 w 73490"/>
              <a:gd name="connsiteY3" fmla="*/ 429768 h 6264286"/>
              <a:gd name="connsiteX4" fmla="*/ 73152 w 73490"/>
              <a:gd name="connsiteY4" fmla="*/ 457200 h 626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90" h="6264286">
                <a:moveTo>
                  <a:pt x="0" y="0"/>
                </a:moveTo>
                <a:cubicBezTo>
                  <a:pt x="25908" y="3096006"/>
                  <a:pt x="51816" y="6192012"/>
                  <a:pt x="64008" y="6263640"/>
                </a:cubicBezTo>
                <a:cubicBezTo>
                  <a:pt x="76200" y="6335268"/>
                  <a:pt x="73152" y="429768"/>
                  <a:pt x="73152" y="429768"/>
                </a:cubicBezTo>
                <a:lnTo>
                  <a:pt x="73152" y="429768"/>
                </a:lnTo>
                <a:lnTo>
                  <a:pt x="73152" y="45720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184A0AA-4B43-510E-502E-DCFB7384C649}"/>
              </a:ext>
            </a:extLst>
          </p:cNvPr>
          <p:cNvCxnSpPr>
            <a:cxnSpLocks/>
          </p:cNvCxnSpPr>
          <p:nvPr/>
        </p:nvCxnSpPr>
        <p:spPr>
          <a:xfrm>
            <a:off x="6192609" y="905256"/>
            <a:ext cx="0" cy="531919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C376B264-8519-C7A5-B868-A9DD5F4F51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2239" y="819246"/>
            <a:ext cx="5440680" cy="5405207"/>
          </a:xfrm>
          <a:prstGeom prst="rect">
            <a:avLst/>
          </a:prstGeom>
        </p:spPr>
      </p:pic>
      <p:sp>
        <p:nvSpPr>
          <p:cNvPr id="19" name="TextBox 18">
            <a:extLst>
              <a:ext uri="{FF2B5EF4-FFF2-40B4-BE49-F238E27FC236}">
                <a16:creationId xmlns:a16="http://schemas.microsoft.com/office/drawing/2014/main" id="{A972D3DE-119A-D00E-1F61-55D2D0E0E06A}"/>
              </a:ext>
            </a:extLst>
          </p:cNvPr>
          <p:cNvSpPr txBox="1"/>
          <p:nvPr/>
        </p:nvSpPr>
        <p:spPr>
          <a:xfrm>
            <a:off x="5360506" y="143872"/>
            <a:ext cx="1901950" cy="369332"/>
          </a:xfrm>
          <a:prstGeom prst="rect">
            <a:avLst/>
          </a:prstGeom>
          <a:noFill/>
        </p:spPr>
        <p:txBody>
          <a:bodyPr wrap="square" rtlCol="0">
            <a:spAutoFit/>
          </a:bodyPr>
          <a:lstStyle/>
          <a:p>
            <a:r>
              <a:rPr lang="en-US" b="1"/>
              <a:t>script.js</a:t>
            </a:r>
          </a:p>
        </p:txBody>
      </p:sp>
    </p:spTree>
    <p:extLst>
      <p:ext uri="{BB962C8B-B14F-4D97-AF65-F5344CB8AC3E}">
        <p14:creationId xmlns:p14="http://schemas.microsoft.com/office/powerpoint/2010/main" val="323413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BA456-D16E-E95B-DF2F-6BF9146B7156}"/>
              </a:ext>
            </a:extLst>
          </p:cNvPr>
          <p:cNvSpPr>
            <a:spLocks noGrp="1"/>
          </p:cNvSpPr>
          <p:nvPr>
            <p:ph type="sldNum" sz="quarter" idx="10"/>
          </p:nvPr>
        </p:nvSpPr>
        <p:spPr/>
        <p:txBody>
          <a:bodyPr/>
          <a:lstStyle/>
          <a:p>
            <a:fld id="{58B792A5-9BAE-6942-BFE1-9FCDB51EA51E}" type="slidenum">
              <a:rPr lang="en-US" smtClean="0"/>
              <a:pPr/>
              <a:t>13</a:t>
            </a:fld>
            <a:endParaRPr lang="en-US"/>
          </a:p>
        </p:txBody>
      </p:sp>
      <p:pic>
        <p:nvPicPr>
          <p:cNvPr id="8" name="Picture 7">
            <a:extLst>
              <a:ext uri="{FF2B5EF4-FFF2-40B4-BE49-F238E27FC236}">
                <a16:creationId xmlns:a16="http://schemas.microsoft.com/office/drawing/2014/main" id="{21183A83-4B7E-09E1-C75E-7D33A4B70D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4706" y="905255"/>
            <a:ext cx="4923089" cy="5319198"/>
          </a:xfrm>
          <a:prstGeom prst="rect">
            <a:avLst/>
          </a:prstGeom>
        </p:spPr>
      </p:pic>
      <p:sp>
        <p:nvSpPr>
          <p:cNvPr id="9" name="Freeform: Shape 8">
            <a:extLst>
              <a:ext uri="{FF2B5EF4-FFF2-40B4-BE49-F238E27FC236}">
                <a16:creationId xmlns:a16="http://schemas.microsoft.com/office/drawing/2014/main" id="{8FC37442-8AB3-56BA-9D2B-39E125A1A48E}"/>
              </a:ext>
            </a:extLst>
          </p:cNvPr>
          <p:cNvSpPr/>
          <p:nvPr/>
        </p:nvSpPr>
        <p:spPr>
          <a:xfrm>
            <a:off x="6757416" y="265176"/>
            <a:ext cx="73490" cy="6264286"/>
          </a:xfrm>
          <a:custGeom>
            <a:avLst/>
            <a:gdLst>
              <a:gd name="connsiteX0" fmla="*/ 0 w 73490"/>
              <a:gd name="connsiteY0" fmla="*/ 0 h 6264286"/>
              <a:gd name="connsiteX1" fmla="*/ 64008 w 73490"/>
              <a:gd name="connsiteY1" fmla="*/ 6263640 h 6264286"/>
              <a:gd name="connsiteX2" fmla="*/ 73152 w 73490"/>
              <a:gd name="connsiteY2" fmla="*/ 429768 h 6264286"/>
              <a:gd name="connsiteX3" fmla="*/ 73152 w 73490"/>
              <a:gd name="connsiteY3" fmla="*/ 429768 h 6264286"/>
              <a:gd name="connsiteX4" fmla="*/ 73152 w 73490"/>
              <a:gd name="connsiteY4" fmla="*/ 457200 h 626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90" h="6264286">
                <a:moveTo>
                  <a:pt x="0" y="0"/>
                </a:moveTo>
                <a:cubicBezTo>
                  <a:pt x="25908" y="3096006"/>
                  <a:pt x="51816" y="6192012"/>
                  <a:pt x="64008" y="6263640"/>
                </a:cubicBezTo>
                <a:cubicBezTo>
                  <a:pt x="76200" y="6335268"/>
                  <a:pt x="73152" y="429768"/>
                  <a:pt x="73152" y="429768"/>
                </a:cubicBezTo>
                <a:lnTo>
                  <a:pt x="73152" y="429768"/>
                </a:lnTo>
                <a:lnTo>
                  <a:pt x="73152" y="45720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184A0AA-4B43-510E-502E-DCFB7384C649}"/>
              </a:ext>
            </a:extLst>
          </p:cNvPr>
          <p:cNvCxnSpPr>
            <a:cxnSpLocks/>
          </p:cNvCxnSpPr>
          <p:nvPr/>
        </p:nvCxnSpPr>
        <p:spPr>
          <a:xfrm>
            <a:off x="6000585" y="819246"/>
            <a:ext cx="0" cy="531919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C376B264-8519-C7A5-B868-A9DD5F4F51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74206" y="819247"/>
            <a:ext cx="5076745" cy="5234082"/>
          </a:xfrm>
          <a:prstGeom prst="rect">
            <a:avLst/>
          </a:prstGeom>
        </p:spPr>
      </p:pic>
      <p:sp>
        <p:nvSpPr>
          <p:cNvPr id="19" name="TextBox 18">
            <a:extLst>
              <a:ext uri="{FF2B5EF4-FFF2-40B4-BE49-F238E27FC236}">
                <a16:creationId xmlns:a16="http://schemas.microsoft.com/office/drawing/2014/main" id="{A972D3DE-119A-D00E-1F61-55D2D0E0E06A}"/>
              </a:ext>
            </a:extLst>
          </p:cNvPr>
          <p:cNvSpPr txBox="1"/>
          <p:nvPr/>
        </p:nvSpPr>
        <p:spPr>
          <a:xfrm>
            <a:off x="5360505" y="143872"/>
            <a:ext cx="2622191" cy="369332"/>
          </a:xfrm>
          <a:prstGeom prst="rect">
            <a:avLst/>
          </a:prstGeom>
          <a:noFill/>
        </p:spPr>
        <p:txBody>
          <a:bodyPr wrap="square" rtlCol="0">
            <a:spAutoFit/>
          </a:bodyPr>
          <a:lstStyle/>
          <a:p>
            <a:r>
              <a:rPr lang="en-US" b="1"/>
              <a:t>server.js(backend)</a:t>
            </a:r>
          </a:p>
        </p:txBody>
      </p:sp>
    </p:spTree>
    <p:extLst>
      <p:ext uri="{BB962C8B-B14F-4D97-AF65-F5344CB8AC3E}">
        <p14:creationId xmlns:p14="http://schemas.microsoft.com/office/powerpoint/2010/main" val="3537464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672AB-494A-D82A-2F21-6CA38BF13DCB}"/>
              </a:ext>
            </a:extLst>
          </p:cNvPr>
          <p:cNvSpPr>
            <a:spLocks noGrp="1"/>
          </p:cNvSpPr>
          <p:nvPr>
            <p:ph type="sldNum" sz="quarter" idx="10"/>
          </p:nvPr>
        </p:nvSpPr>
        <p:spPr/>
        <p:txBody>
          <a:bodyPr/>
          <a:lstStyle/>
          <a:p>
            <a:fld id="{58B792A5-9BAE-6942-BFE1-9FCDB51EA51E}" type="slidenum">
              <a:rPr lang="en-US" smtClean="0"/>
              <a:pPr/>
              <a:t>14</a:t>
            </a:fld>
            <a:endParaRPr lang="en-US"/>
          </a:p>
        </p:txBody>
      </p:sp>
      <p:sp>
        <p:nvSpPr>
          <p:cNvPr id="5" name="TextBox 4">
            <a:extLst>
              <a:ext uri="{FF2B5EF4-FFF2-40B4-BE49-F238E27FC236}">
                <a16:creationId xmlns:a16="http://schemas.microsoft.com/office/drawing/2014/main" id="{59994F9E-3960-E80A-99D8-A2E4E3DFCA8C}"/>
              </a:ext>
            </a:extLst>
          </p:cNvPr>
          <p:cNvSpPr txBox="1"/>
          <p:nvPr/>
        </p:nvSpPr>
        <p:spPr>
          <a:xfrm>
            <a:off x="896220" y="155405"/>
            <a:ext cx="4464259" cy="584775"/>
          </a:xfrm>
          <a:prstGeom prst="rect">
            <a:avLst/>
          </a:prstGeom>
          <a:noFill/>
        </p:spPr>
        <p:txBody>
          <a:bodyPr wrap="square" rtlCol="0">
            <a:spAutoFit/>
          </a:bodyPr>
          <a:lstStyle/>
          <a:p>
            <a:r>
              <a:rPr lang="en-US" sz="3200" b="1"/>
              <a:t>TESTING PHASE</a:t>
            </a:r>
          </a:p>
        </p:txBody>
      </p:sp>
      <p:graphicFrame>
        <p:nvGraphicFramePr>
          <p:cNvPr id="12" name="Table 11">
            <a:extLst>
              <a:ext uri="{FF2B5EF4-FFF2-40B4-BE49-F238E27FC236}">
                <a16:creationId xmlns:a16="http://schemas.microsoft.com/office/drawing/2014/main" id="{ECEAF64D-51E7-5FC0-160D-BA79E67F5B59}"/>
              </a:ext>
            </a:extLst>
          </p:cNvPr>
          <p:cNvGraphicFramePr>
            <a:graphicFrameLocks noGrp="1"/>
          </p:cNvGraphicFramePr>
          <p:nvPr>
            <p:extLst>
              <p:ext uri="{D42A27DB-BD31-4B8C-83A1-F6EECF244321}">
                <p14:modId xmlns:p14="http://schemas.microsoft.com/office/powerpoint/2010/main" val="1922014201"/>
              </p:ext>
            </p:extLst>
          </p:nvPr>
        </p:nvGraphicFramePr>
        <p:xfrm>
          <a:off x="1874520" y="1060704"/>
          <a:ext cx="8842248" cy="5047488"/>
        </p:xfrm>
        <a:graphic>
          <a:graphicData uri="http://schemas.openxmlformats.org/drawingml/2006/table">
            <a:tbl>
              <a:tblPr firstRow="1">
                <a:tableStyleId>{5C22544A-7EE6-4342-B048-85BDC9FD1C3A}</a:tableStyleId>
              </a:tblPr>
              <a:tblGrid>
                <a:gridCol w="1148172">
                  <a:extLst>
                    <a:ext uri="{9D8B030D-6E8A-4147-A177-3AD203B41FA5}">
                      <a16:colId xmlns:a16="http://schemas.microsoft.com/office/drawing/2014/main" val="2191303342"/>
                    </a:ext>
                  </a:extLst>
                </a:gridCol>
                <a:gridCol w="3748058">
                  <a:extLst>
                    <a:ext uri="{9D8B030D-6E8A-4147-A177-3AD203B41FA5}">
                      <a16:colId xmlns:a16="http://schemas.microsoft.com/office/drawing/2014/main" val="2150897670"/>
                    </a:ext>
                  </a:extLst>
                </a:gridCol>
                <a:gridCol w="3946018">
                  <a:extLst>
                    <a:ext uri="{9D8B030D-6E8A-4147-A177-3AD203B41FA5}">
                      <a16:colId xmlns:a16="http://schemas.microsoft.com/office/drawing/2014/main" val="4083948972"/>
                    </a:ext>
                  </a:extLst>
                </a:gridCol>
              </a:tblGrid>
              <a:tr h="462391">
                <a:tc>
                  <a:txBody>
                    <a:bodyPr/>
                    <a:lstStyle/>
                    <a:p>
                      <a:pPr algn="ctr" fontAlgn="ctr"/>
                      <a:r>
                        <a:rPr lang="en-US" sz="1100" u="none" strike="noStrike">
                          <a:effectLst/>
                        </a:rPr>
                        <a:t>Test Case ID</a:t>
                      </a:r>
                      <a:endParaRPr lang="en-US"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Action Performed</a:t>
                      </a:r>
                      <a:endParaRPr lang="en-US"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Expected Result</a:t>
                      </a:r>
                      <a:endParaRPr lang="en-US" sz="1100" b="1"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35699866"/>
                  </a:ext>
                </a:extLst>
              </a:tr>
              <a:tr h="635790">
                <a:tc>
                  <a:txBody>
                    <a:bodyPr/>
                    <a:lstStyle/>
                    <a:p>
                      <a:pPr algn="l" fontAlgn="ctr"/>
                      <a:r>
                        <a:rPr lang="en-US" sz="1100" u="none" strike="noStrike">
                          <a:effectLst/>
                        </a:rPr>
                        <a:t>TC001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Open the student admission form in the browser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form should be displayed with personal details section visible</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48389650"/>
                  </a:ext>
                </a:extLst>
              </a:tr>
              <a:tr h="456596">
                <a:tc>
                  <a:txBody>
                    <a:bodyPr/>
                    <a:lstStyle/>
                    <a:p>
                      <a:pPr algn="l" fontAlgn="ctr"/>
                      <a:r>
                        <a:rPr lang="en-US" sz="1100" u="none" strike="noStrike">
                          <a:effectLst/>
                        </a:rPr>
                        <a:t>TC002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Enter a valid 10-digit phone number and click "Validate"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educational details section should be displayed</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63239263"/>
                  </a:ext>
                </a:extLst>
              </a:tr>
              <a:tr h="586247">
                <a:tc>
                  <a:txBody>
                    <a:bodyPr/>
                    <a:lstStyle/>
                    <a:p>
                      <a:pPr algn="l" fontAlgn="ctr"/>
                      <a:r>
                        <a:rPr lang="en-US" sz="1100" u="none" strike="noStrike">
                          <a:effectLst/>
                        </a:rPr>
                        <a:t>TC003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Enter an invalid email address (e.g., "user@.com") and click "Validate"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An error message should be shown: "Please enter a valid email address."</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37345139"/>
                  </a:ext>
                </a:extLst>
              </a:tr>
              <a:tr h="619276">
                <a:tc>
                  <a:txBody>
                    <a:bodyPr/>
                    <a:lstStyle/>
                    <a:p>
                      <a:pPr algn="l" fontAlgn="ctr"/>
                      <a:r>
                        <a:rPr lang="en-US" sz="1100" u="none" strike="noStrike">
                          <a:effectLst/>
                        </a:rPr>
                        <a:t>TC004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Enter a valid date of birth in the format YYYY-MM-DD and click "Validate"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educational details section should be displayed</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257953915"/>
                  </a:ext>
                </a:extLst>
              </a:tr>
              <a:tr h="594504">
                <a:tc>
                  <a:txBody>
                    <a:bodyPr/>
                    <a:lstStyle/>
                    <a:p>
                      <a:pPr algn="l" fontAlgn="ctr"/>
                      <a:r>
                        <a:rPr lang="en-US" sz="1100" u="none" strike="noStrike">
                          <a:effectLst/>
                        </a:rPr>
                        <a:t>TC005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Enter an invalid date of birth (e.g., "12-31-2000") and click "Validate"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An error message should be shown: "Please enter a valid date of birth (YYYY-MM-DD)."</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802256508"/>
                  </a:ext>
                </a:extLst>
              </a:tr>
              <a:tr h="511934">
                <a:tc>
                  <a:txBody>
                    <a:bodyPr/>
                    <a:lstStyle/>
                    <a:p>
                      <a:pPr algn="l" fontAlgn="ctr"/>
                      <a:r>
                        <a:rPr lang="en-US" sz="1100" u="none" strike="noStrike">
                          <a:effectLst/>
                        </a:rPr>
                        <a:t>TC006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Select "B.Tech" from the "Programme" dropdown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Fields specific to B.Tech should be displayed under the educational details section</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49641363"/>
                  </a:ext>
                </a:extLst>
              </a:tr>
              <a:tr h="569732">
                <a:tc>
                  <a:txBody>
                    <a:bodyPr/>
                    <a:lstStyle/>
                    <a:p>
                      <a:pPr algn="l" fontAlgn="ctr"/>
                      <a:r>
                        <a:rPr lang="en-US" sz="1100" u="none" strike="noStrike">
                          <a:effectLst/>
                        </a:rPr>
                        <a:t>TC007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Select "MTech" from the "Programme" dropdown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Fields specific to M.Tech should be displayed under the educational details section</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804257939"/>
                  </a:ext>
                </a:extLst>
              </a:tr>
              <a:tr h="611018">
                <a:tc>
                  <a:txBody>
                    <a:bodyPr/>
                    <a:lstStyle/>
                    <a:p>
                      <a:pPr algn="l" fontAlgn="ctr"/>
                      <a:r>
                        <a:rPr lang="en-US" sz="1100" u="none" strike="noStrike">
                          <a:effectLst/>
                        </a:rPr>
                        <a:t>TC008</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Select "MBA" from the "Programme" dropdown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Fields specific to MBA should be displayed under the educational details section</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250927564"/>
                  </a:ext>
                </a:extLst>
              </a:tr>
            </a:tbl>
          </a:graphicData>
        </a:graphic>
      </p:graphicFrame>
    </p:spTree>
    <p:extLst>
      <p:ext uri="{BB962C8B-B14F-4D97-AF65-F5344CB8AC3E}">
        <p14:creationId xmlns:p14="http://schemas.microsoft.com/office/powerpoint/2010/main" val="1105463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672AB-494A-D82A-2F21-6CA38BF13DCB}"/>
              </a:ext>
            </a:extLst>
          </p:cNvPr>
          <p:cNvSpPr>
            <a:spLocks noGrp="1"/>
          </p:cNvSpPr>
          <p:nvPr>
            <p:ph type="sldNum" sz="quarter" idx="10"/>
          </p:nvPr>
        </p:nvSpPr>
        <p:spPr/>
        <p:txBody>
          <a:bodyPr/>
          <a:lstStyle/>
          <a:p>
            <a:fld id="{58B792A5-9BAE-6942-BFE1-9FCDB51EA51E}" type="slidenum">
              <a:rPr lang="en-US" smtClean="0"/>
              <a:pPr/>
              <a:t>15</a:t>
            </a:fld>
            <a:endParaRPr lang="en-US"/>
          </a:p>
        </p:txBody>
      </p:sp>
      <p:graphicFrame>
        <p:nvGraphicFramePr>
          <p:cNvPr id="2" name="Table 1">
            <a:extLst>
              <a:ext uri="{FF2B5EF4-FFF2-40B4-BE49-F238E27FC236}">
                <a16:creationId xmlns:a16="http://schemas.microsoft.com/office/drawing/2014/main" id="{ED5BC8BA-901B-E414-C85F-168A6585598C}"/>
              </a:ext>
            </a:extLst>
          </p:cNvPr>
          <p:cNvGraphicFramePr>
            <a:graphicFrameLocks noGrp="1"/>
          </p:cNvGraphicFramePr>
          <p:nvPr>
            <p:extLst>
              <p:ext uri="{D42A27DB-BD31-4B8C-83A1-F6EECF244321}">
                <p14:modId xmlns:p14="http://schemas.microsoft.com/office/powerpoint/2010/main" val="2538321048"/>
              </p:ext>
            </p:extLst>
          </p:nvPr>
        </p:nvGraphicFramePr>
        <p:xfrm>
          <a:off x="1996948" y="449048"/>
          <a:ext cx="9231884" cy="5695721"/>
        </p:xfrm>
        <a:graphic>
          <a:graphicData uri="http://schemas.openxmlformats.org/drawingml/2006/table">
            <a:tbl>
              <a:tblPr>
                <a:tableStyleId>{5C22544A-7EE6-4342-B048-85BDC9FD1C3A}</a:tableStyleId>
              </a:tblPr>
              <a:tblGrid>
                <a:gridCol w="1198767">
                  <a:extLst>
                    <a:ext uri="{9D8B030D-6E8A-4147-A177-3AD203B41FA5}">
                      <a16:colId xmlns:a16="http://schemas.microsoft.com/office/drawing/2014/main" val="2821515577"/>
                    </a:ext>
                  </a:extLst>
                </a:gridCol>
                <a:gridCol w="3913217">
                  <a:extLst>
                    <a:ext uri="{9D8B030D-6E8A-4147-A177-3AD203B41FA5}">
                      <a16:colId xmlns:a16="http://schemas.microsoft.com/office/drawing/2014/main" val="2648175093"/>
                    </a:ext>
                  </a:extLst>
                </a:gridCol>
                <a:gridCol w="4119900">
                  <a:extLst>
                    <a:ext uri="{9D8B030D-6E8A-4147-A177-3AD203B41FA5}">
                      <a16:colId xmlns:a16="http://schemas.microsoft.com/office/drawing/2014/main" val="2750129463"/>
                    </a:ext>
                  </a:extLst>
                </a:gridCol>
              </a:tblGrid>
              <a:tr h="710195">
                <a:tc>
                  <a:txBody>
                    <a:bodyPr/>
                    <a:lstStyle/>
                    <a:p>
                      <a:pPr algn="l" fontAlgn="ctr"/>
                      <a:r>
                        <a:rPr lang="en-US" sz="1100" u="none" strike="noStrike">
                          <a:effectLst/>
                        </a:rPr>
                        <a:t>TC009</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Submit the form with all fields filled correctly</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student data should be saved, and a success message should be shown: "Student data saved successfully"</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50342727"/>
                  </a:ext>
                </a:extLst>
              </a:tr>
              <a:tr h="557882">
                <a:tc>
                  <a:txBody>
                    <a:bodyPr/>
                    <a:lstStyle/>
                    <a:p>
                      <a:pPr algn="l" fontAlgn="ctr"/>
                      <a:r>
                        <a:rPr lang="en-US" sz="1100" u="none" strike="noStrike">
                          <a:effectLst/>
                        </a:rPr>
                        <a:t>TC010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Submit the form with missing required fields</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An error message should be shown: "Please fill out this field."</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39628610"/>
                  </a:ext>
                </a:extLst>
              </a:tr>
              <a:tr h="681857">
                <a:tc>
                  <a:txBody>
                    <a:bodyPr/>
                    <a:lstStyle/>
                    <a:p>
                      <a:pPr algn="l" fontAlgn="ctr"/>
                      <a:r>
                        <a:rPr lang="en-US" sz="1100" u="none" strike="noStrike">
                          <a:effectLst/>
                        </a:rPr>
                        <a:t>TC011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Open the API endpoint </a:t>
                      </a:r>
                      <a:r>
                        <a:rPr lang="en-US" sz="1000" u="none" strike="noStrike">
                          <a:effectLst/>
                        </a:rPr>
                        <a:t>/api/students</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endpoint should return a list of all saved student records in JSON format</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68672484"/>
                  </a:ext>
                </a:extLst>
              </a:tr>
              <a:tr h="708423">
                <a:tc>
                  <a:txBody>
                    <a:bodyPr/>
                    <a:lstStyle/>
                    <a:p>
                      <a:pPr algn="l" fontAlgn="ctr"/>
                      <a:r>
                        <a:rPr lang="en-US" sz="1100" u="none" strike="noStrike">
                          <a:effectLst/>
                        </a:rPr>
                        <a:t>TC012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Submit a form with invalid data (e.g., text in numeric fields)</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form should not be submitted, and an error message should be shown</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863726249"/>
                  </a:ext>
                </a:extLst>
              </a:tr>
              <a:tr h="1115766">
                <a:tc>
                  <a:txBody>
                    <a:bodyPr/>
                    <a:lstStyle/>
                    <a:p>
                      <a:pPr algn="l" fontAlgn="ctr"/>
                      <a:r>
                        <a:rPr lang="en-US" sz="1100" u="none" strike="noStrike">
                          <a:effectLst/>
                        </a:rPr>
                        <a:t>TC013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Submit the form and check MongoDB for stored data</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student data should be correctly stored in MongoDB with all fields</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37719142"/>
                  </a:ext>
                </a:extLst>
              </a:tr>
              <a:tr h="717278">
                <a:tc>
                  <a:txBody>
                    <a:bodyPr/>
                    <a:lstStyle/>
                    <a:p>
                      <a:pPr algn="l" fontAlgn="ctr"/>
                      <a:r>
                        <a:rPr lang="en-US" sz="1100" u="none" strike="noStrike">
                          <a:effectLst/>
                        </a:rPr>
                        <a:t>TC014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Check if the </a:t>
                      </a:r>
                      <a:r>
                        <a:rPr lang="en-US" sz="1000" u="none" strike="noStrike">
                          <a:effectLst/>
                        </a:rPr>
                        <a:t>stream</a:t>
                      </a:r>
                      <a:r>
                        <a:rPr lang="en-US" sz="1100" u="none" strike="noStrike">
                          <a:effectLst/>
                        </a:rPr>
                        <a:t> field is correctly stored in MongoDB</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The </a:t>
                      </a:r>
                      <a:r>
                        <a:rPr lang="en-US" sz="1000" u="none" strike="noStrike">
                          <a:effectLst/>
                        </a:rPr>
                        <a:t>stream</a:t>
                      </a:r>
                      <a:r>
                        <a:rPr lang="en-US" sz="1100" u="none" strike="noStrike">
                          <a:effectLst/>
                        </a:rPr>
                        <a:t> field should match the selected stream from the form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30847196"/>
                  </a:ext>
                </a:extLst>
              </a:tr>
              <a:tr h="655291">
                <a:tc>
                  <a:txBody>
                    <a:bodyPr/>
                    <a:lstStyle/>
                    <a:p>
                      <a:pPr algn="l" fontAlgn="ctr"/>
                      <a:r>
                        <a:rPr lang="en-US" sz="1100" u="none" strike="noStrike">
                          <a:effectLst/>
                        </a:rPr>
                        <a:t>TC015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Test form submission without selecting a programme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An error message should be shown: "Please select a programme"</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39347779"/>
                  </a:ext>
                </a:extLst>
              </a:tr>
              <a:tr h="549029">
                <a:tc>
                  <a:txBody>
                    <a:bodyPr/>
                    <a:lstStyle/>
                    <a:p>
                      <a:pPr algn="l" fontAlgn="ctr"/>
                      <a:r>
                        <a:rPr lang="en-US" sz="1100" u="none" strike="noStrike">
                          <a:effectLst/>
                        </a:rPr>
                        <a:t>TC016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Access a non-existent endpoint (e.g., </a:t>
                      </a:r>
                      <a:r>
                        <a:rPr lang="en-US" sz="1000" u="none" strike="noStrike">
                          <a:effectLst/>
                        </a:rPr>
                        <a:t>/api/unknown</a:t>
                      </a: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r>
                        <a:rPr lang="en-US" sz="1100" u="none" strike="noStrike">
                          <a:effectLst/>
                        </a:rPr>
                        <a:t>A 404-error message should be returned</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291928295"/>
                  </a:ext>
                </a:extLst>
              </a:tr>
            </a:tbl>
          </a:graphicData>
        </a:graphic>
      </p:graphicFrame>
    </p:spTree>
    <p:extLst>
      <p:ext uri="{BB962C8B-B14F-4D97-AF65-F5344CB8AC3E}">
        <p14:creationId xmlns:p14="http://schemas.microsoft.com/office/powerpoint/2010/main" val="286822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a:solidFill>
                  <a:schemeClr val="accent1"/>
                </a:solidFill>
              </a:rPr>
              <a:t>DEPLOYMENT PHASE</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16</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74192" y="1042416"/>
            <a:ext cx="5321808" cy="4555093"/>
          </a:xfrm>
          <a:prstGeom prst="rect">
            <a:avLst/>
          </a:prstGeom>
          <a:noFill/>
        </p:spPr>
        <p:txBody>
          <a:bodyPr wrap="square" rtlCol="0">
            <a:spAutoFit/>
          </a:bodyPr>
          <a:lstStyle/>
          <a:p>
            <a:endParaRPr lang="en-US"/>
          </a:p>
          <a:p>
            <a:r>
              <a:rPr lang="en-US"/>
              <a:t>  </a:t>
            </a:r>
          </a:p>
          <a:p>
            <a:r>
              <a:rPr lang="en-US" sz="2000"/>
              <a:t>1.Start your server</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endParaRPr lang="en-US"/>
          </a:p>
        </p:txBody>
      </p:sp>
      <p:pic>
        <p:nvPicPr>
          <p:cNvPr id="7" name="Picture 6">
            <a:extLst>
              <a:ext uri="{FF2B5EF4-FFF2-40B4-BE49-F238E27FC236}">
                <a16:creationId xmlns:a16="http://schemas.microsoft.com/office/drawing/2014/main" id="{8F16F65A-6D5A-20BA-77A0-3ACFF903CE5C}"/>
              </a:ext>
            </a:extLst>
          </p:cNvPr>
          <p:cNvPicPr>
            <a:picLocks noChangeAspect="1"/>
          </p:cNvPicPr>
          <p:nvPr/>
        </p:nvPicPr>
        <p:blipFill>
          <a:blip r:embed="rId2"/>
          <a:stretch>
            <a:fillRect/>
          </a:stretch>
        </p:blipFill>
        <p:spPr>
          <a:xfrm>
            <a:off x="1133856" y="2485276"/>
            <a:ext cx="9710928" cy="17246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5037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a:solidFill>
                  <a:schemeClr val="accent1"/>
                </a:solidFill>
              </a:rPr>
              <a:t>DEPLOYMENT PHASE</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17</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04088" y="635508"/>
            <a:ext cx="8964168" cy="4555093"/>
          </a:xfrm>
          <a:prstGeom prst="rect">
            <a:avLst/>
          </a:prstGeom>
          <a:noFill/>
        </p:spPr>
        <p:txBody>
          <a:bodyPr wrap="square" rtlCol="0">
            <a:spAutoFit/>
          </a:bodyPr>
          <a:lstStyle/>
          <a:p>
            <a:endParaRPr lang="en-US"/>
          </a:p>
          <a:p>
            <a:r>
              <a:rPr lang="en-US"/>
              <a:t>  </a:t>
            </a:r>
          </a:p>
          <a:p>
            <a:r>
              <a:rPr lang="en-US" sz="2000"/>
              <a:t>2.Access the application: </a:t>
            </a:r>
            <a:r>
              <a:rPr lang="en-US" sz="2000" b="1"/>
              <a:t>http://localhost:3007</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r>
              <a:rPr lang="en-US"/>
              <a:t>:</a:t>
            </a:r>
          </a:p>
        </p:txBody>
      </p:sp>
      <p:pic>
        <p:nvPicPr>
          <p:cNvPr id="7" name="Picture 6">
            <a:extLst>
              <a:ext uri="{FF2B5EF4-FFF2-40B4-BE49-F238E27FC236}">
                <a16:creationId xmlns:a16="http://schemas.microsoft.com/office/drawing/2014/main" id="{8F16F65A-6D5A-20BA-77A0-3ACFF903CE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1952" y="1841344"/>
            <a:ext cx="7583424" cy="4381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992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a:solidFill>
                  <a:schemeClr val="accent1"/>
                </a:solidFill>
              </a:rPr>
              <a:t>DEPLOYMENT PHASE</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18</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74192" y="1042417"/>
            <a:ext cx="9055608" cy="4555093"/>
          </a:xfrm>
          <a:prstGeom prst="rect">
            <a:avLst/>
          </a:prstGeom>
          <a:noFill/>
        </p:spPr>
        <p:txBody>
          <a:bodyPr wrap="square" rtlCol="0">
            <a:spAutoFit/>
          </a:bodyPr>
          <a:lstStyle/>
          <a:p>
            <a:endParaRPr lang="en-US"/>
          </a:p>
          <a:p>
            <a:r>
              <a:rPr lang="en-US"/>
              <a:t>  </a:t>
            </a:r>
          </a:p>
          <a:p>
            <a:r>
              <a:rPr lang="en-US" sz="2000"/>
              <a:t>3.Ensure that the data is correctly stored in the database(MongoDB)</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endParaRPr lang="en-US"/>
          </a:p>
        </p:txBody>
      </p:sp>
      <p:pic>
        <p:nvPicPr>
          <p:cNvPr id="7" name="Picture 6">
            <a:extLst>
              <a:ext uri="{FF2B5EF4-FFF2-40B4-BE49-F238E27FC236}">
                <a16:creationId xmlns:a16="http://schemas.microsoft.com/office/drawing/2014/main" id="{8F16F65A-6D5A-20BA-77A0-3ACFF903CE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78358" y="2315876"/>
            <a:ext cx="3997886" cy="3499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45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196F-040A-1E08-7D32-D066AF6BA9B5}"/>
              </a:ext>
            </a:extLst>
          </p:cNvPr>
          <p:cNvSpPr>
            <a:spLocks noGrp="1"/>
          </p:cNvSpPr>
          <p:nvPr>
            <p:ph type="ctrTitle"/>
          </p:nvPr>
        </p:nvSpPr>
        <p:spPr>
          <a:xfrm>
            <a:off x="758952" y="73152"/>
            <a:ext cx="6199632" cy="859536"/>
          </a:xfrm>
        </p:spPr>
        <p:txBody>
          <a:bodyPr/>
          <a:lstStyle/>
          <a:p>
            <a:r>
              <a:rPr lang="en-US" sz="4000">
                <a:solidFill>
                  <a:schemeClr val="accent1"/>
                </a:solidFill>
              </a:rPr>
              <a:t>MongoDB Compass</a:t>
            </a:r>
          </a:p>
        </p:txBody>
      </p:sp>
      <p:sp>
        <p:nvSpPr>
          <p:cNvPr id="4" name="Slide Number Placeholder 3">
            <a:extLst>
              <a:ext uri="{FF2B5EF4-FFF2-40B4-BE49-F238E27FC236}">
                <a16:creationId xmlns:a16="http://schemas.microsoft.com/office/drawing/2014/main" id="{EE58DC11-491F-F3BF-75F9-D3752CF45C9F}"/>
              </a:ext>
            </a:extLst>
          </p:cNvPr>
          <p:cNvSpPr>
            <a:spLocks noGrp="1"/>
          </p:cNvSpPr>
          <p:nvPr>
            <p:ph type="sldNum" sz="quarter" idx="10"/>
          </p:nvPr>
        </p:nvSpPr>
        <p:spPr/>
        <p:txBody>
          <a:bodyPr/>
          <a:lstStyle/>
          <a:p>
            <a:fld id="{58B792A5-9BAE-6942-BFE1-9FCDB51EA51E}" type="slidenum">
              <a:rPr lang="en-US" smtClean="0"/>
              <a:pPr/>
              <a:t>19</a:t>
            </a:fld>
            <a:endParaRPr lang="en-US"/>
          </a:p>
        </p:txBody>
      </p:sp>
      <p:pic>
        <p:nvPicPr>
          <p:cNvPr id="7" name="Picture 6" descr="A screenshot of a computer&#10;&#10;Description automatically generated">
            <a:extLst>
              <a:ext uri="{FF2B5EF4-FFF2-40B4-BE49-F238E27FC236}">
                <a16:creationId xmlns:a16="http://schemas.microsoft.com/office/drawing/2014/main" id="{85658E17-7DB5-E8A1-3860-140FA9E02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086563"/>
            <a:ext cx="8800466" cy="5140502"/>
          </a:xfrm>
          <a:prstGeom prst="rect">
            <a:avLst/>
          </a:prstGeom>
        </p:spPr>
      </p:pic>
    </p:spTree>
    <p:extLst>
      <p:ext uri="{BB962C8B-B14F-4D97-AF65-F5344CB8AC3E}">
        <p14:creationId xmlns:p14="http://schemas.microsoft.com/office/powerpoint/2010/main" val="3337838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A57CA40F-9FE9-7744-B204-8FCBACE48010}"/>
              </a:ext>
            </a:extLst>
          </p:cNvPr>
          <p:cNvSpPr>
            <a:spLocks noGrp="1"/>
          </p:cNvSpPr>
          <p:nvPr>
            <p:ph type="ctrTitle"/>
          </p:nvPr>
        </p:nvSpPr>
        <p:spPr>
          <a:xfrm>
            <a:off x="1953768" y="1628710"/>
            <a:ext cx="5439156" cy="3600580"/>
          </a:xfrm>
        </p:spPr>
        <p:txBody>
          <a:bodyPr vert="horz" lIns="91440" tIns="45720" rIns="91440" bIns="45720" rtlCol="0" anchor="ctr">
            <a:normAutofit/>
          </a:bodyPr>
          <a:lstStyle/>
          <a:p>
            <a:pPr algn="ctr">
              <a:lnSpc>
                <a:spcPct val="90000"/>
              </a:lnSpc>
            </a:pPr>
            <a:r>
              <a:rPr lang="en-US" sz="4400" b="1" dirty="0">
                <a:solidFill>
                  <a:srgbClr val="FF0000"/>
                </a:solidFill>
                <a:latin typeface="+mj-lt"/>
              </a:rPr>
              <a:t>College Admission Application</a:t>
            </a:r>
          </a:p>
        </p:txBody>
      </p:sp>
      <p:pic>
        <p:nvPicPr>
          <p:cNvPr id="5" name="Picture 4" descr="A graduation cap and diploma&#10;&#10;Description automatically generated">
            <a:extLst>
              <a:ext uri="{FF2B5EF4-FFF2-40B4-BE49-F238E27FC236}">
                <a16:creationId xmlns:a16="http://schemas.microsoft.com/office/drawing/2014/main" id="{060E8985-2629-59F3-EDAC-777AE453F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1749" y="2450592"/>
            <a:ext cx="2574521" cy="1625475"/>
          </a:xfrm>
          <a:prstGeom prst="rect">
            <a:avLst/>
          </a:prstGeom>
        </p:spPr>
      </p:pic>
    </p:spTree>
    <p:extLst>
      <p:ext uri="{BB962C8B-B14F-4D97-AF65-F5344CB8AC3E}">
        <p14:creationId xmlns:p14="http://schemas.microsoft.com/office/powerpoint/2010/main" val="972763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a:solidFill>
                  <a:schemeClr val="accent1"/>
                </a:solidFill>
              </a:rPr>
              <a:t>JIRA DASHBOARD</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20</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74192" y="1042417"/>
            <a:ext cx="9055608" cy="4247317"/>
          </a:xfrm>
          <a:prstGeom prst="rect">
            <a:avLst/>
          </a:prstGeom>
          <a:noFill/>
        </p:spPr>
        <p:txBody>
          <a:bodyPr wrap="square" rtlCol="0">
            <a:spAutoFit/>
          </a:bodyPr>
          <a:lstStyle/>
          <a:p>
            <a:endParaRPr lang="en-US"/>
          </a:p>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endParaRPr lang="en-US"/>
          </a:p>
        </p:txBody>
      </p:sp>
      <p:pic>
        <p:nvPicPr>
          <p:cNvPr id="6" name="Picture 5" descr="&#10;">
            <a:extLst>
              <a:ext uri="{FF2B5EF4-FFF2-40B4-BE49-F238E27FC236}">
                <a16:creationId xmlns:a16="http://schemas.microsoft.com/office/drawing/2014/main" id="{40963256-FA62-865A-4007-7638A0B4B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512" y="1643020"/>
            <a:ext cx="8887968" cy="4758673"/>
          </a:xfrm>
          <a:prstGeom prst="rect">
            <a:avLst/>
          </a:prstGeom>
        </p:spPr>
      </p:pic>
      <p:sp>
        <p:nvSpPr>
          <p:cNvPr id="3" name="TextBox 2">
            <a:extLst>
              <a:ext uri="{FF2B5EF4-FFF2-40B4-BE49-F238E27FC236}">
                <a16:creationId xmlns:a16="http://schemas.microsoft.com/office/drawing/2014/main" id="{C800B7C6-EE17-C7C9-0E41-7EC91162210D}"/>
              </a:ext>
            </a:extLst>
          </p:cNvPr>
          <p:cNvSpPr txBox="1"/>
          <p:nvPr/>
        </p:nvSpPr>
        <p:spPr>
          <a:xfrm>
            <a:off x="688848" y="1207008"/>
            <a:ext cx="7467600" cy="369332"/>
          </a:xfrm>
          <a:prstGeom prst="rect">
            <a:avLst/>
          </a:prstGeom>
          <a:noFill/>
        </p:spPr>
        <p:txBody>
          <a:bodyPr wrap="square" rtlCol="0">
            <a:spAutoFit/>
          </a:bodyPr>
          <a:lstStyle/>
          <a:p>
            <a:r>
              <a:rPr lang="en-US" dirty="0"/>
              <a:t>1.Creating an epic and tasks</a:t>
            </a:r>
          </a:p>
        </p:txBody>
      </p:sp>
    </p:spTree>
    <p:extLst>
      <p:ext uri="{BB962C8B-B14F-4D97-AF65-F5344CB8AC3E}">
        <p14:creationId xmlns:p14="http://schemas.microsoft.com/office/powerpoint/2010/main" val="414442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a:solidFill>
                  <a:schemeClr val="accent1"/>
                </a:solidFill>
              </a:rPr>
              <a:t>JIRA DASHBOARD</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21</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74192" y="1042417"/>
            <a:ext cx="9055608" cy="4247317"/>
          </a:xfrm>
          <a:prstGeom prst="rect">
            <a:avLst/>
          </a:prstGeom>
          <a:noFill/>
        </p:spPr>
        <p:txBody>
          <a:bodyPr wrap="square" rtlCol="0">
            <a:spAutoFit/>
          </a:bodyPr>
          <a:lstStyle/>
          <a:p>
            <a:endParaRPr lang="en-US"/>
          </a:p>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endParaRPr lang="en-US"/>
          </a:p>
        </p:txBody>
      </p:sp>
      <p:pic>
        <p:nvPicPr>
          <p:cNvPr id="6" name="Picture 5">
            <a:extLst>
              <a:ext uri="{FF2B5EF4-FFF2-40B4-BE49-F238E27FC236}">
                <a16:creationId xmlns:a16="http://schemas.microsoft.com/office/drawing/2014/main" id="{40963256-FA62-865A-4007-7638A0B4B5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2290" y="1726037"/>
            <a:ext cx="8571259" cy="4675656"/>
          </a:xfrm>
          <a:prstGeom prst="rect">
            <a:avLst/>
          </a:prstGeom>
        </p:spPr>
      </p:pic>
      <p:sp>
        <p:nvSpPr>
          <p:cNvPr id="3" name="TextBox 2">
            <a:extLst>
              <a:ext uri="{FF2B5EF4-FFF2-40B4-BE49-F238E27FC236}">
                <a16:creationId xmlns:a16="http://schemas.microsoft.com/office/drawing/2014/main" id="{969C52CC-8EEF-BF06-ED36-1506A82F1D4A}"/>
              </a:ext>
            </a:extLst>
          </p:cNvPr>
          <p:cNvSpPr txBox="1"/>
          <p:nvPr/>
        </p:nvSpPr>
        <p:spPr>
          <a:xfrm flipH="1">
            <a:off x="774192" y="1152144"/>
            <a:ext cx="8342376" cy="369332"/>
          </a:xfrm>
          <a:prstGeom prst="rect">
            <a:avLst/>
          </a:prstGeom>
          <a:noFill/>
        </p:spPr>
        <p:txBody>
          <a:bodyPr wrap="square" rtlCol="0">
            <a:spAutoFit/>
          </a:bodyPr>
          <a:lstStyle/>
          <a:p>
            <a:r>
              <a:rPr lang="en-US" dirty="0"/>
              <a:t>2.Creating the subtasks and updating the progress(In Progress, Done)</a:t>
            </a:r>
          </a:p>
        </p:txBody>
      </p:sp>
    </p:spTree>
    <p:extLst>
      <p:ext uri="{BB962C8B-B14F-4D97-AF65-F5344CB8AC3E}">
        <p14:creationId xmlns:p14="http://schemas.microsoft.com/office/powerpoint/2010/main" val="399726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9C41-7950-6727-5E3C-4BA3BD4D89B4}"/>
              </a:ext>
            </a:extLst>
          </p:cNvPr>
          <p:cNvSpPr>
            <a:spLocks noGrp="1"/>
          </p:cNvSpPr>
          <p:nvPr>
            <p:ph type="ctrTitle"/>
          </p:nvPr>
        </p:nvSpPr>
        <p:spPr>
          <a:xfrm>
            <a:off x="676656" y="228600"/>
            <a:ext cx="5888736" cy="813816"/>
          </a:xfrm>
        </p:spPr>
        <p:txBody>
          <a:bodyPr/>
          <a:lstStyle/>
          <a:p>
            <a:r>
              <a:rPr lang="en-US" sz="4000" b="1" dirty="0">
                <a:solidFill>
                  <a:schemeClr val="accent1"/>
                </a:solidFill>
              </a:rPr>
              <a:t>JIRA DASHBOARD</a:t>
            </a:r>
          </a:p>
        </p:txBody>
      </p:sp>
      <p:sp>
        <p:nvSpPr>
          <p:cNvPr id="4" name="Slide Number Placeholder 3">
            <a:extLst>
              <a:ext uri="{FF2B5EF4-FFF2-40B4-BE49-F238E27FC236}">
                <a16:creationId xmlns:a16="http://schemas.microsoft.com/office/drawing/2014/main" id="{C693D443-A0E0-9C76-F6C6-73864BA878EE}"/>
              </a:ext>
            </a:extLst>
          </p:cNvPr>
          <p:cNvSpPr>
            <a:spLocks noGrp="1"/>
          </p:cNvSpPr>
          <p:nvPr>
            <p:ph type="sldNum" sz="quarter" idx="10"/>
          </p:nvPr>
        </p:nvSpPr>
        <p:spPr/>
        <p:txBody>
          <a:bodyPr/>
          <a:lstStyle/>
          <a:p>
            <a:fld id="{58B792A5-9BAE-6942-BFE1-9FCDB51EA51E}" type="slidenum">
              <a:rPr lang="en-US" smtClean="0"/>
              <a:pPr/>
              <a:t>22</a:t>
            </a:fld>
            <a:endParaRPr lang="en-US"/>
          </a:p>
        </p:txBody>
      </p:sp>
      <p:sp>
        <p:nvSpPr>
          <p:cNvPr id="5" name="TextBox 4">
            <a:extLst>
              <a:ext uri="{FF2B5EF4-FFF2-40B4-BE49-F238E27FC236}">
                <a16:creationId xmlns:a16="http://schemas.microsoft.com/office/drawing/2014/main" id="{4C387F9C-7B0A-7FB2-4946-669BEB8A902D}"/>
              </a:ext>
            </a:extLst>
          </p:cNvPr>
          <p:cNvSpPr txBox="1"/>
          <p:nvPr/>
        </p:nvSpPr>
        <p:spPr>
          <a:xfrm>
            <a:off x="774192" y="1042417"/>
            <a:ext cx="9055608" cy="4247317"/>
          </a:xfrm>
          <a:prstGeom prst="rect">
            <a:avLst/>
          </a:prstGeom>
          <a:noFill/>
        </p:spPr>
        <p:txBody>
          <a:bodyPr wrap="square" rtlCol="0">
            <a:spAutoFit/>
          </a:bodyPr>
          <a:lstStyle/>
          <a:p>
            <a:endParaRPr lang="en-US"/>
          </a:p>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a:t>
            </a:r>
          </a:p>
          <a:p>
            <a:endParaRPr lang="en-US"/>
          </a:p>
          <a:p>
            <a:endParaRPr lang="en-US"/>
          </a:p>
        </p:txBody>
      </p:sp>
      <p:pic>
        <p:nvPicPr>
          <p:cNvPr id="6" name="Picture 5">
            <a:extLst>
              <a:ext uri="{FF2B5EF4-FFF2-40B4-BE49-F238E27FC236}">
                <a16:creationId xmlns:a16="http://schemas.microsoft.com/office/drawing/2014/main" id="{40963256-FA62-865A-4007-7638A0B4B5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96298" y="1643020"/>
            <a:ext cx="8571259" cy="4758673"/>
          </a:xfrm>
          <a:prstGeom prst="rect">
            <a:avLst/>
          </a:prstGeom>
        </p:spPr>
      </p:pic>
      <p:sp>
        <p:nvSpPr>
          <p:cNvPr id="3" name="TextBox 2">
            <a:extLst>
              <a:ext uri="{FF2B5EF4-FFF2-40B4-BE49-F238E27FC236}">
                <a16:creationId xmlns:a16="http://schemas.microsoft.com/office/drawing/2014/main" id="{EA1BF73F-1A37-6B71-B7F3-5AD0A0C957AA}"/>
              </a:ext>
            </a:extLst>
          </p:cNvPr>
          <p:cNvSpPr txBox="1"/>
          <p:nvPr/>
        </p:nvSpPr>
        <p:spPr>
          <a:xfrm>
            <a:off x="676656" y="1124712"/>
            <a:ext cx="9619488" cy="369332"/>
          </a:xfrm>
          <a:prstGeom prst="rect">
            <a:avLst/>
          </a:prstGeom>
          <a:noFill/>
        </p:spPr>
        <p:txBody>
          <a:bodyPr wrap="square" rtlCol="0">
            <a:spAutoFit/>
          </a:bodyPr>
          <a:lstStyle/>
          <a:p>
            <a:r>
              <a:rPr lang="en-US" dirty="0"/>
              <a:t>3.Here the subtasks are created and assigned </a:t>
            </a:r>
          </a:p>
        </p:txBody>
      </p:sp>
    </p:spTree>
    <p:extLst>
      <p:ext uri="{BB962C8B-B14F-4D97-AF65-F5344CB8AC3E}">
        <p14:creationId xmlns:p14="http://schemas.microsoft.com/office/powerpoint/2010/main" val="363783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CFE8D5-AF9A-BECC-18D2-E090E158882C}"/>
              </a:ext>
            </a:extLst>
          </p:cNvPr>
          <p:cNvSpPr>
            <a:spLocks noGrp="1"/>
          </p:cNvSpPr>
          <p:nvPr>
            <p:ph type="sldNum" sz="quarter" idx="10"/>
          </p:nvPr>
        </p:nvSpPr>
        <p:spPr/>
        <p:txBody>
          <a:bodyPr/>
          <a:lstStyle/>
          <a:p>
            <a:fld id="{58B792A5-9BAE-6942-BFE1-9FCDB51EA51E}" type="slidenum">
              <a:rPr lang="en-US" smtClean="0"/>
              <a:pPr/>
              <a:t>23</a:t>
            </a:fld>
            <a:endParaRPr lang="en-US"/>
          </a:p>
        </p:txBody>
      </p:sp>
      <p:pic>
        <p:nvPicPr>
          <p:cNvPr id="8" name="Picture 2" descr="Thanks Thank You Sticker for iOS &amp; Android | GIPHY">
            <a:extLst>
              <a:ext uri="{FF2B5EF4-FFF2-40B4-BE49-F238E27FC236}">
                <a16:creationId xmlns:a16="http://schemas.microsoft.com/office/drawing/2014/main" id="{4B59A9C2-74D2-C2C7-E785-1203F72D54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02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iversity admission">
            <a:extLst>
              <a:ext uri="{FF2B5EF4-FFF2-40B4-BE49-F238E27FC236}">
                <a16:creationId xmlns:a16="http://schemas.microsoft.com/office/drawing/2014/main" id="{56FF2846-49BC-892B-3054-BD711EA70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266" y="643467"/>
            <a:ext cx="4774679"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95178A-EFBA-7B5E-30A0-050DF2A653D8}"/>
              </a:ext>
            </a:extLst>
          </p:cNvPr>
          <p:cNvSpPr txBox="1"/>
          <p:nvPr/>
        </p:nvSpPr>
        <p:spPr>
          <a:xfrm>
            <a:off x="1708054" y="1498398"/>
            <a:ext cx="3220562" cy="3372911"/>
          </a:xfrm>
          <a:prstGeom prst="rect">
            <a:avLst/>
          </a:prstGeom>
          <a:noFill/>
        </p:spPr>
        <p:txBody>
          <a:bodyPr wrap="square" rtlCol="0">
            <a:spAutoFit/>
          </a:bodyPr>
          <a:lstStyle/>
          <a:p>
            <a:pPr defTabSz="740664">
              <a:spcAft>
                <a:spcPts val="600"/>
              </a:spcAft>
            </a:pPr>
            <a:r>
              <a:rPr lang="en-US" sz="3240" b="1" kern="1200">
                <a:solidFill>
                  <a:srgbClr val="FF0000"/>
                </a:solidFill>
                <a:latin typeface="Futura Next Medium (Headings)"/>
                <a:ea typeface="+mn-ea"/>
                <a:cs typeface="+mn-cs"/>
              </a:rPr>
              <a:t>Agenda</a:t>
            </a:r>
            <a:endParaRPr lang="en-US" sz="3240" kern="1200">
              <a:solidFill>
                <a:srgbClr val="FF0000"/>
              </a:solidFill>
              <a:latin typeface="Futura Next Medium (Headings)"/>
              <a:ea typeface="+mn-ea"/>
              <a:cs typeface="+mn-cs"/>
            </a:endParaRPr>
          </a:p>
          <a:p>
            <a:pPr defTabSz="740664">
              <a:spcAft>
                <a:spcPts val="600"/>
              </a:spcAft>
            </a:pPr>
            <a:endParaRPr lang="en-US" sz="1458" kern="1200">
              <a:solidFill>
                <a:schemeClr val="tx1"/>
              </a:solidFill>
              <a:latin typeface="+mn-lt"/>
              <a:ea typeface="+mn-ea"/>
              <a:cs typeface="+mn-cs"/>
            </a:endParaRPr>
          </a:p>
          <a:p>
            <a:pPr marL="277749" indent="-277749" defTabSz="740664">
              <a:spcAft>
                <a:spcPts val="600"/>
              </a:spcAft>
              <a:buFont typeface="Wingdings" panose="05000000000000000000" pitchFamily="2" charset="2"/>
              <a:buChar char="Ø"/>
            </a:pPr>
            <a:r>
              <a:rPr lang="en-US" kern="1200">
                <a:solidFill>
                  <a:schemeClr val="tx1"/>
                </a:solidFill>
                <a:latin typeface="Futura Next Book"/>
                <a:ea typeface="+mn-ea"/>
                <a:cs typeface="+mn-cs"/>
              </a:rPr>
              <a:t>Introduction</a:t>
            </a:r>
          </a:p>
          <a:p>
            <a:pPr marL="277749" indent="-277749" defTabSz="740664">
              <a:spcAft>
                <a:spcPts val="600"/>
              </a:spcAft>
              <a:buFont typeface="Wingdings" panose="05000000000000000000" pitchFamily="2" charset="2"/>
              <a:buChar char="Ø"/>
            </a:pPr>
            <a:r>
              <a:rPr lang="en-US" kern="1200">
                <a:solidFill>
                  <a:schemeClr val="tx1"/>
                </a:solidFill>
                <a:latin typeface="Futura Next Book"/>
                <a:ea typeface="+mn-ea"/>
                <a:cs typeface="+mn-cs"/>
              </a:rPr>
              <a:t>Objective</a:t>
            </a:r>
          </a:p>
          <a:p>
            <a:pPr marL="277749" indent="-277749" defTabSz="740664">
              <a:spcAft>
                <a:spcPts val="600"/>
              </a:spcAft>
              <a:buFont typeface="Wingdings" panose="05000000000000000000" pitchFamily="2" charset="2"/>
              <a:buChar char="Ø"/>
            </a:pPr>
            <a:r>
              <a:rPr lang="en-US">
                <a:latin typeface="Futura Next Book"/>
              </a:rPr>
              <a:t>SDLC</a:t>
            </a:r>
          </a:p>
          <a:p>
            <a:pPr marL="277749" indent="-277749" defTabSz="740664">
              <a:spcAft>
                <a:spcPts val="600"/>
              </a:spcAft>
              <a:buFont typeface="Wingdings" panose="05000000000000000000" pitchFamily="2" charset="2"/>
              <a:buChar char="Ø"/>
            </a:pPr>
            <a:r>
              <a:rPr lang="en-US" kern="1200">
                <a:solidFill>
                  <a:schemeClr val="tx1"/>
                </a:solidFill>
                <a:latin typeface="Futura Next Book"/>
                <a:ea typeface="+mn-ea"/>
                <a:cs typeface="+mn-cs"/>
              </a:rPr>
              <a:t>MongoDB Compass</a:t>
            </a:r>
          </a:p>
          <a:p>
            <a:pPr marL="277749" indent="-277749" defTabSz="740664">
              <a:spcAft>
                <a:spcPts val="600"/>
              </a:spcAft>
              <a:buFont typeface="Wingdings" panose="05000000000000000000" pitchFamily="2" charset="2"/>
              <a:buChar char="Ø"/>
            </a:pPr>
            <a:r>
              <a:rPr lang="en-US">
                <a:latin typeface="Futura Next Book"/>
              </a:rPr>
              <a:t>Jira Dashboard</a:t>
            </a:r>
            <a:endParaRPr lang="en-US" kern="1200">
              <a:solidFill>
                <a:schemeClr val="tx1"/>
              </a:solidFill>
              <a:latin typeface="Futura Next Book"/>
              <a:ea typeface="+mn-ea"/>
              <a:cs typeface="+mn-cs"/>
            </a:endParaRPr>
          </a:p>
          <a:p>
            <a:pPr defTabSz="740664">
              <a:spcAft>
                <a:spcPts val="600"/>
              </a:spcAft>
            </a:pPr>
            <a:endParaRPr lang="en-US" sz="1620" kern="1200">
              <a:solidFill>
                <a:schemeClr val="tx1"/>
              </a:solidFill>
              <a:latin typeface="Futura Next Book"/>
              <a:ea typeface="+mn-ea"/>
              <a:cs typeface="+mn-cs"/>
            </a:endParaRPr>
          </a:p>
          <a:p>
            <a:pPr marL="277749" indent="-277749" defTabSz="740664">
              <a:spcAft>
                <a:spcPts val="600"/>
              </a:spcAft>
              <a:buFont typeface="Wingdings" panose="05000000000000000000" pitchFamily="2" charset="2"/>
              <a:buChar char="Ø"/>
            </a:pPr>
            <a:endParaRPr lang="en-US" sz="2000">
              <a:latin typeface="Futura Next Book"/>
            </a:endParaRPr>
          </a:p>
        </p:txBody>
      </p:sp>
    </p:spTree>
    <p:extLst>
      <p:ext uri="{BB962C8B-B14F-4D97-AF65-F5344CB8AC3E}">
        <p14:creationId xmlns:p14="http://schemas.microsoft.com/office/powerpoint/2010/main" val="10985722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4E7EEBA-D433-6E92-484B-3DBFB7898C26}"/>
              </a:ext>
            </a:extLst>
          </p:cNvPr>
          <p:cNvSpPr>
            <a:spLocks noGrp="1"/>
          </p:cNvSpPr>
          <p:nvPr>
            <p:ph type="title"/>
          </p:nvPr>
        </p:nvSpPr>
        <p:spPr>
          <a:xfrm>
            <a:off x="761803" y="350196"/>
            <a:ext cx="4646904" cy="1624520"/>
          </a:xfrm>
        </p:spPr>
        <p:txBody>
          <a:bodyPr vert="horz" lIns="91440" tIns="45720" rIns="91440" bIns="45720" rtlCol="0" anchor="ctr">
            <a:normAutofit/>
          </a:bodyPr>
          <a:lstStyle/>
          <a:p>
            <a:pPr>
              <a:lnSpc>
                <a:spcPct val="90000"/>
              </a:lnSpc>
            </a:pPr>
            <a:r>
              <a:rPr lang="en-US" sz="4000" b="1" dirty="0">
                <a:solidFill>
                  <a:srgbClr val="FF0000"/>
                </a:solidFill>
                <a:latin typeface="+mj-lt"/>
              </a:rPr>
              <a:t>INTRODUCTION</a:t>
            </a:r>
          </a:p>
        </p:txBody>
      </p:sp>
      <p:sp>
        <p:nvSpPr>
          <p:cNvPr id="5" name="Text Placeholder 4">
            <a:extLst>
              <a:ext uri="{FF2B5EF4-FFF2-40B4-BE49-F238E27FC236}">
                <a16:creationId xmlns:a16="http://schemas.microsoft.com/office/drawing/2014/main" id="{C5F62EF9-FB73-3C59-842F-9D04DCBB01BB}"/>
              </a:ext>
            </a:extLst>
          </p:cNvPr>
          <p:cNvSpPr>
            <a:spLocks noGrp="1"/>
          </p:cNvSpPr>
          <p:nvPr>
            <p:ph type="body" sz="quarter" idx="10"/>
          </p:nvPr>
        </p:nvSpPr>
        <p:spPr>
          <a:xfrm>
            <a:off x="761802" y="2743200"/>
            <a:ext cx="4646905" cy="3613149"/>
          </a:xfr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Creating a structured and efficient method for student registration is crucial for educational institutions.</a:t>
            </a:r>
          </a:p>
          <a:p>
            <a:pPr marL="285750" indent="-228600">
              <a:lnSpc>
                <a:spcPct val="90000"/>
              </a:lnSpc>
              <a:spcAft>
                <a:spcPts val="600"/>
              </a:spcAft>
              <a:buFont typeface="Arial" panose="020B0604020202020204" pitchFamily="34" charset="0"/>
              <a:buChar char="•"/>
            </a:pPr>
            <a:r>
              <a:rPr lang="en-US" sz="1700" dirty="0"/>
              <a:t>By designing a web application with a detailed form, colleges can collect essential information such as personal details, academic background, and contact information.</a:t>
            </a:r>
          </a:p>
          <a:p>
            <a:pPr marL="285750" indent="-228600">
              <a:lnSpc>
                <a:spcPct val="90000"/>
              </a:lnSpc>
              <a:spcAft>
                <a:spcPts val="600"/>
              </a:spcAft>
              <a:buFont typeface="Arial" panose="020B0604020202020204" pitchFamily="34" charset="0"/>
              <a:buChar char="•"/>
            </a:pPr>
            <a:r>
              <a:rPr lang="en-US" sz="1700" dirty="0"/>
              <a:t>This not only simplifies the registration process for students but also aids in maintaining organized records for the institution.</a:t>
            </a:r>
          </a:p>
        </p:txBody>
      </p:sp>
      <p:pic>
        <p:nvPicPr>
          <p:cNvPr id="7" name="Picture 6">
            <a:extLst>
              <a:ext uri="{FF2B5EF4-FFF2-40B4-BE49-F238E27FC236}">
                <a16:creationId xmlns:a16="http://schemas.microsoft.com/office/drawing/2014/main" id="{9C1296AD-4941-D2D5-160F-4F84D068EB66}"/>
              </a:ext>
            </a:extLst>
          </p:cNvPr>
          <p:cNvPicPr>
            <a:picLocks noChangeAspect="1"/>
          </p:cNvPicPr>
          <p:nvPr/>
        </p:nvPicPr>
        <p:blipFill>
          <a:blip r:embed="rId2"/>
          <a:srcRect l="20942" r="19657" b="-2"/>
          <a:stretch/>
        </p:blipFill>
        <p:spPr>
          <a:xfrm>
            <a:off x="6096000" y="1"/>
            <a:ext cx="6102825" cy="6858000"/>
          </a:xfrm>
          <a:prstGeom prst="rect">
            <a:avLst/>
          </a:prstGeom>
        </p:spPr>
      </p:pic>
      <p:sp>
        <p:nvSpPr>
          <p:cNvPr id="2" name="Slide Number Placeholder 1">
            <a:extLst>
              <a:ext uri="{FF2B5EF4-FFF2-40B4-BE49-F238E27FC236}">
                <a16:creationId xmlns:a16="http://schemas.microsoft.com/office/drawing/2014/main" id="{977CE27B-DEC8-6478-5C15-7D986DC3F3EF}"/>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8B792A5-9BAE-6942-BFE1-9FCDB51EA51E}"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73417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685800" y="1155584"/>
            <a:ext cx="2404872" cy="704088"/>
          </a:xfrm>
        </p:spPr>
        <p:txBody>
          <a:bodyPr/>
          <a:lstStyle/>
          <a:p>
            <a:r>
              <a:rPr lang="en-US" sz="3200" b="1">
                <a:solidFill>
                  <a:schemeClr val="accent1"/>
                </a:solidFill>
              </a:rPr>
              <a:t>Objective</a:t>
            </a:r>
          </a:p>
        </p:txBody>
      </p:sp>
      <p:sp>
        <p:nvSpPr>
          <p:cNvPr id="15" name="Text Placeholder 14">
            <a:extLst>
              <a:ext uri="{FF2B5EF4-FFF2-40B4-BE49-F238E27FC236}">
                <a16:creationId xmlns:a16="http://schemas.microsoft.com/office/drawing/2014/main" id="{DDC5D169-07DC-A945-A455-914AD62301CB}"/>
              </a:ext>
            </a:extLst>
          </p:cNvPr>
          <p:cNvSpPr>
            <a:spLocks noGrp="1"/>
          </p:cNvSpPr>
          <p:nvPr>
            <p:ph type="body" sz="quarter" idx="10"/>
          </p:nvPr>
        </p:nvSpPr>
        <p:spPr>
          <a:xfrm>
            <a:off x="685800" y="2074346"/>
            <a:ext cx="9984996" cy="4125286"/>
          </a:xfrm>
        </p:spPr>
        <p:txBody>
          <a:bodyPr/>
          <a:lstStyle/>
          <a:p>
            <a:pPr marL="742950" lvl="1" indent="-285750" algn="l">
              <a:buFont typeface="Arial" panose="020B0604020202020204" pitchFamily="34" charset="0"/>
              <a:buChar char="•"/>
            </a:pPr>
            <a:r>
              <a:rPr lang="en-US" sz="2000"/>
              <a:t>To provide a user-friendly interface for students to enter and submit their personal and academic details for college registration purposes.</a:t>
            </a:r>
          </a:p>
          <a:p>
            <a:pPr marL="457200" lvl="1" indent="0" algn="l">
              <a:buNone/>
            </a:pPr>
            <a:endParaRPr lang="en-US" sz="2000"/>
          </a:p>
          <a:p>
            <a:pPr marL="742950" lvl="1" indent="-285750" algn="l">
              <a:buFont typeface="Arial" panose="020B0604020202020204" pitchFamily="34" charset="0"/>
              <a:buChar char="•"/>
            </a:pPr>
            <a:r>
              <a:rPr lang="en-US" sz="2000"/>
              <a:t>This form handles invalid inputs gracefully and provides appropriate error messages.</a:t>
            </a:r>
          </a:p>
          <a:p>
            <a:pPr marL="457200" lvl="1" indent="0" algn="l">
              <a:buNone/>
            </a:pPr>
            <a:endParaRPr lang="en-US" sz="2000"/>
          </a:p>
          <a:p>
            <a:pPr marL="742950" lvl="1" indent="-285750" algn="l">
              <a:buFont typeface="Arial" panose="020B0604020202020204" pitchFamily="34" charset="0"/>
              <a:buChar char="•"/>
            </a:pPr>
            <a:r>
              <a:rPr lang="en-US" sz="2000"/>
              <a:t>Designing a simple console-based Java program for the students to enter the details.</a:t>
            </a:r>
          </a:p>
          <a:p>
            <a:pPr marL="742950" lvl="1" indent="-285750" algn="l">
              <a:buFont typeface="Arial" panose="020B0604020202020204" pitchFamily="34" charset="0"/>
              <a:buChar char="•"/>
            </a:pPr>
            <a:endParaRPr lang="en-US" sz="2000" i="0">
              <a:effectLst/>
              <a:latin typeface="Volte"/>
            </a:endParaRPr>
          </a:p>
          <a:p>
            <a:pPr marL="742950" lvl="1" indent="-285750" algn="l">
              <a:buFont typeface="Arial" panose="020B0604020202020204" pitchFamily="34" charset="0"/>
              <a:buChar char="•"/>
            </a:pPr>
            <a:r>
              <a:rPr lang="en-US" sz="2000"/>
              <a:t>Communicating with a NodeJS server to store and retrieve student application data</a:t>
            </a:r>
            <a:endParaRPr lang="en-US" sz="1600" i="0">
              <a:effectLst/>
              <a:latin typeface="Volte"/>
            </a:endParaRPr>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p:txBody>
          <a:bodyPr/>
          <a:lstStyle/>
          <a:p>
            <a:fld id="{58B792A5-9BAE-6942-BFE1-9FCDB51EA51E}" type="slidenum">
              <a:rPr lang="en-US" smtClean="0"/>
              <a:pPr/>
              <a:t>5</a:t>
            </a:fld>
            <a:endParaRPr lang="en-US"/>
          </a:p>
        </p:txBody>
      </p:sp>
    </p:spTree>
    <p:extLst>
      <p:ext uri="{BB962C8B-B14F-4D97-AF65-F5344CB8AC3E}">
        <p14:creationId xmlns:p14="http://schemas.microsoft.com/office/powerpoint/2010/main" val="13322491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51335-BBFE-E04D-2F0A-AD0FE0F6AFC7}"/>
              </a:ext>
            </a:extLst>
          </p:cNvPr>
          <p:cNvSpPr>
            <a:spLocks noGrp="1"/>
          </p:cNvSpPr>
          <p:nvPr>
            <p:ph type="ctrTitle"/>
          </p:nvPr>
        </p:nvSpPr>
        <p:spPr>
          <a:xfrm>
            <a:off x="699713" y="248038"/>
            <a:ext cx="7063721" cy="1159200"/>
          </a:xfrm>
        </p:spPr>
        <p:txBody>
          <a:bodyPr vert="horz" lIns="91440" tIns="45720" rIns="91440" bIns="45720" rtlCol="0" anchor="ctr">
            <a:normAutofit fontScale="90000"/>
          </a:bodyPr>
          <a:lstStyle/>
          <a:p>
            <a:pPr>
              <a:lnSpc>
                <a:spcPct val="90000"/>
              </a:lnSpc>
            </a:pPr>
            <a:r>
              <a:rPr lang="en-US" sz="4000">
                <a:solidFill>
                  <a:srgbClr val="FFFFFF"/>
                </a:solidFill>
                <a:latin typeface="+mj-lt"/>
              </a:rPr>
              <a:t>SDLC(AGILE METHODOLOGY)</a:t>
            </a:r>
            <a:endParaRPr lang="en-US" sz="4000" kern="1200">
              <a:solidFill>
                <a:srgbClr val="FFFFFF"/>
              </a:solidFill>
              <a:latin typeface="+mj-lt"/>
              <a:ea typeface="+mj-ea"/>
              <a:cs typeface="+mj-cs"/>
            </a:endParaRPr>
          </a:p>
        </p:txBody>
      </p:sp>
      <p:pic>
        <p:nvPicPr>
          <p:cNvPr id="7" name="Picture 6" descr="A red and green rectangle with white text&#10;&#10;Description automatically generated">
            <a:extLst>
              <a:ext uri="{FF2B5EF4-FFF2-40B4-BE49-F238E27FC236}">
                <a16:creationId xmlns:a16="http://schemas.microsoft.com/office/drawing/2014/main" id="{6E66DF89-DF9E-08AF-7E84-8808DD60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69" y="2686213"/>
            <a:ext cx="10456457" cy="2397851"/>
          </a:xfrm>
          <a:prstGeom prst="rect">
            <a:avLst/>
          </a:prstGeom>
        </p:spPr>
      </p:pic>
      <p:sp>
        <p:nvSpPr>
          <p:cNvPr id="4" name="Slide Number Placeholder 3">
            <a:extLst>
              <a:ext uri="{FF2B5EF4-FFF2-40B4-BE49-F238E27FC236}">
                <a16:creationId xmlns:a16="http://schemas.microsoft.com/office/drawing/2014/main" id="{54F6F39B-69CA-D625-B746-3A67EADF2096}"/>
              </a:ext>
            </a:extLst>
          </p:cNvPr>
          <p:cNvSpPr>
            <a:spLocks noGrp="1"/>
          </p:cNvSpPr>
          <p:nvPr>
            <p:ph type="sldNum" sz="quarter" idx="10"/>
          </p:nvPr>
        </p:nvSpPr>
        <p:spPr>
          <a:xfrm>
            <a:off x="11704319" y="6455664"/>
            <a:ext cx="448056" cy="365125"/>
          </a:xfrm>
        </p:spPr>
        <p:txBody>
          <a:bodyPr vert="horz" lIns="91440" tIns="45720" rIns="91440" bIns="45720" rtlCol="0" anchor="ctr">
            <a:normAutofit/>
          </a:bodyPr>
          <a:lstStyle/>
          <a:p>
            <a:pPr>
              <a:spcAft>
                <a:spcPts val="600"/>
              </a:spcAft>
            </a:pPr>
            <a:fld id="{58B792A5-9BAE-6942-BFE1-9FCDB51EA51E}"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90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7D8A8-F8BD-53BE-909B-6E908CE13C0E}"/>
              </a:ext>
            </a:extLst>
          </p:cNvPr>
          <p:cNvSpPr>
            <a:spLocks noGrp="1"/>
          </p:cNvSpPr>
          <p:nvPr>
            <p:ph type="ctrTitle"/>
          </p:nvPr>
        </p:nvSpPr>
        <p:spPr>
          <a:xfrm>
            <a:off x="5297762" y="329184"/>
            <a:ext cx="6251110" cy="1783080"/>
          </a:xfrm>
        </p:spPr>
        <p:txBody>
          <a:bodyPr vert="horz" lIns="91440" tIns="45720" rIns="91440" bIns="45720" rtlCol="0" anchor="b">
            <a:normAutofit/>
          </a:bodyPr>
          <a:lstStyle/>
          <a:p>
            <a:pPr>
              <a:lnSpc>
                <a:spcPct val="90000"/>
              </a:lnSpc>
            </a:pPr>
            <a:r>
              <a:rPr lang="en-US" sz="4000" b="1" dirty="0">
                <a:solidFill>
                  <a:schemeClr val="accent1"/>
                </a:solidFill>
                <a:latin typeface="+mj-lt"/>
              </a:rPr>
              <a:t>REQUIREMENT PHASE</a:t>
            </a:r>
          </a:p>
        </p:txBody>
      </p:sp>
      <p:pic>
        <p:nvPicPr>
          <p:cNvPr id="10" name="Picture 9" descr="A person holding a sticky note&#10;&#10;Description automatically generated">
            <a:extLst>
              <a:ext uri="{FF2B5EF4-FFF2-40B4-BE49-F238E27FC236}">
                <a16:creationId xmlns:a16="http://schemas.microsoft.com/office/drawing/2014/main" id="{A7FA57B3-4137-CD20-7FA7-6210637F5A7B}"/>
              </a:ext>
            </a:extLst>
          </p:cNvPr>
          <p:cNvPicPr>
            <a:picLocks noChangeAspect="1"/>
          </p:cNvPicPr>
          <p:nvPr/>
        </p:nvPicPr>
        <p:blipFill>
          <a:blip r:embed="rId2"/>
          <a:srcRect l="30085" r="3443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0B0A73-D5D8-47E5-F473-AFDABA923307}"/>
              </a:ext>
            </a:extLst>
          </p:cNvPr>
          <p:cNvSpPr txBox="1"/>
          <p:nvPr/>
        </p:nvSpPr>
        <p:spPr>
          <a:xfrm>
            <a:off x="5297762" y="2706624"/>
            <a:ext cx="6251110" cy="34838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900" dirty="0"/>
              <a:t>Extend the Node JS application to interact with a database server. The server should store and retrieve student’s details from the database and perform the testing (QA/QC) using SDLC and update the status using Jira Tool.</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dirty="0"/>
              <a:t>Ensure the program maintains functionality to store information like Application date, Student Name, Surname, Gender, Dob, Father name, Appearing for class (first year, second year), Stream, Previous school details, Permanent Address, Present Address.</a:t>
            </a:r>
          </a:p>
        </p:txBody>
      </p:sp>
      <p:sp>
        <p:nvSpPr>
          <p:cNvPr id="4" name="Slide Number Placeholder 3">
            <a:extLst>
              <a:ext uri="{FF2B5EF4-FFF2-40B4-BE49-F238E27FC236}">
                <a16:creationId xmlns:a16="http://schemas.microsoft.com/office/drawing/2014/main" id="{A7DFD38B-E3E0-D6E8-E404-8D4B91A70ADC}"/>
              </a:ext>
            </a:extLst>
          </p:cNvPr>
          <p:cNvSpPr>
            <a:spLocks noGrp="1"/>
          </p:cNvSpPr>
          <p:nvPr>
            <p:ph type="sldNum" sz="quarter" idx="10"/>
          </p:nvPr>
        </p:nvSpPr>
        <p:spPr>
          <a:xfrm>
            <a:off x="10052978" y="6356350"/>
            <a:ext cx="1300821" cy="365125"/>
          </a:xfrm>
        </p:spPr>
        <p:txBody>
          <a:bodyPr vert="horz" lIns="91440" tIns="45720" rIns="91440" bIns="45720" rtlCol="0" anchor="ctr">
            <a:normAutofit/>
          </a:bodyPr>
          <a:lstStyle/>
          <a:p>
            <a:pPr>
              <a:spcAft>
                <a:spcPts val="600"/>
              </a:spcAft>
              <a:defRPr/>
            </a:pPr>
            <a:fld id="{58B792A5-9BAE-6942-BFE1-9FCDB51EA51E}" type="slidenum">
              <a:rPr lang="en-US" sz="120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03574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7D0D3-2BD7-E132-6C87-A66610BC50D3}"/>
              </a:ext>
            </a:extLst>
          </p:cNvPr>
          <p:cNvSpPr>
            <a:spLocks noGrp="1"/>
          </p:cNvSpPr>
          <p:nvPr>
            <p:ph type="ctrTitle"/>
          </p:nvPr>
        </p:nvSpPr>
        <p:spPr>
          <a:xfrm>
            <a:off x="699713" y="248038"/>
            <a:ext cx="7063721" cy="1159200"/>
          </a:xfrm>
          <a:prstGeom prst="ellipse">
            <a:avLst/>
          </a:prstGeom>
        </p:spPr>
        <p:txBody>
          <a:bodyPr vert="horz" lIns="91440" tIns="45720" rIns="91440" bIns="45720" rtlCol="0" anchor="ctr">
            <a:normAutofit/>
          </a:bodyPr>
          <a:lstStyle/>
          <a:p>
            <a:pPr>
              <a:lnSpc>
                <a:spcPct val="90000"/>
              </a:lnSpc>
            </a:pPr>
            <a:r>
              <a:rPr lang="en-US" sz="4000" kern="1200">
                <a:solidFill>
                  <a:srgbClr val="FFFFFF"/>
                </a:solidFill>
                <a:latin typeface="+mj-lt"/>
                <a:ea typeface="+mj-ea"/>
                <a:cs typeface="+mj-cs"/>
              </a:rPr>
              <a:t>DESIGN PHASE</a:t>
            </a:r>
          </a:p>
        </p:txBody>
      </p:sp>
      <p:pic>
        <p:nvPicPr>
          <p:cNvPr id="8" name="Picture 7">
            <a:extLst>
              <a:ext uri="{FF2B5EF4-FFF2-40B4-BE49-F238E27FC236}">
                <a16:creationId xmlns:a16="http://schemas.microsoft.com/office/drawing/2014/main" id="{7BF2A037-7122-B35E-BBCE-F2DF6D86D83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024129" y="1673044"/>
            <a:ext cx="9867624" cy="5020364"/>
          </a:xfrm>
          <a:prstGeom prst="rect">
            <a:avLst/>
          </a:prstGeom>
          <a:ln>
            <a:solidFill>
              <a:schemeClr val="tx1"/>
            </a:solidFill>
          </a:ln>
        </p:spPr>
      </p:pic>
      <p:sp>
        <p:nvSpPr>
          <p:cNvPr id="4" name="Slide Number Placeholder 3">
            <a:extLst>
              <a:ext uri="{FF2B5EF4-FFF2-40B4-BE49-F238E27FC236}">
                <a16:creationId xmlns:a16="http://schemas.microsoft.com/office/drawing/2014/main" id="{D10B2576-C56A-2931-D10D-B99B981FF78B}"/>
              </a:ext>
            </a:extLst>
          </p:cNvPr>
          <p:cNvSpPr>
            <a:spLocks noGrp="1"/>
          </p:cNvSpPr>
          <p:nvPr>
            <p:ph type="sldNum" sz="quarter" idx="10"/>
          </p:nvPr>
        </p:nvSpPr>
        <p:spPr>
          <a:xfrm>
            <a:off x="11704319" y="6455664"/>
            <a:ext cx="448056" cy="365125"/>
          </a:xfrm>
        </p:spPr>
        <p:txBody>
          <a:bodyPr vert="horz" lIns="91440" tIns="45720" rIns="91440" bIns="45720" rtlCol="0" anchor="ctr">
            <a:normAutofit/>
          </a:bodyPr>
          <a:lstStyle/>
          <a:p>
            <a:pPr>
              <a:spcAft>
                <a:spcPts val="600"/>
              </a:spcAft>
            </a:pPr>
            <a:fld id="{58B792A5-9BAE-6942-BFE1-9FCDB51EA51E}"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97634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D117C-3C90-7196-CF92-8E2F9BBED139}"/>
              </a:ext>
            </a:extLst>
          </p:cNvPr>
          <p:cNvSpPr>
            <a:spLocks noGrp="1"/>
          </p:cNvSpPr>
          <p:nvPr>
            <p:ph type="title"/>
          </p:nvPr>
        </p:nvSpPr>
        <p:spPr>
          <a:xfrm>
            <a:off x="841248" y="256032"/>
            <a:ext cx="10506456" cy="1014984"/>
          </a:xfrm>
        </p:spPr>
        <p:txBody>
          <a:bodyPr anchor="b">
            <a:normAutofit/>
          </a:bodyPr>
          <a:lstStyle/>
          <a:p>
            <a:r>
              <a:rPr lang="en-US" b="1">
                <a:latin typeface="Futura Next Book"/>
              </a:rPr>
              <a:t>Project Directory Structure</a:t>
            </a:r>
          </a:p>
        </p:txBody>
      </p:sp>
      <p:sp>
        <p:nvSpPr>
          <p:cNvPr id="28" name="Rectangle 2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E7F97AA-8C3B-3DCC-84B6-326994069CC7}"/>
              </a:ext>
            </a:extLst>
          </p:cNvPr>
          <p:cNvSpPr>
            <a:spLocks/>
          </p:cNvSpPr>
          <p:nvPr/>
        </p:nvSpPr>
        <p:spPr>
          <a:xfrm>
            <a:off x="838200" y="1929359"/>
            <a:ext cx="10515600" cy="4351338"/>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spcAft>
                <a:spcPts val="600"/>
              </a:spcAft>
            </a:pPr>
            <a:r>
              <a:rPr lang="en-US" b="1" kern="1200">
                <a:solidFill>
                  <a:schemeClr val="dk1"/>
                </a:solidFill>
                <a:latin typeface="+mn-lt"/>
                <a:ea typeface="+mn-ea"/>
                <a:cs typeface="+mn-cs"/>
              </a:rPr>
              <a:t>student-application/</a:t>
            </a:r>
          </a:p>
          <a:p>
            <a:pPr>
              <a:spcAft>
                <a:spcPts val="600"/>
              </a:spcAft>
            </a:pPr>
            <a:r>
              <a:rPr lang="en-US" kern="1200">
                <a:solidFill>
                  <a:schemeClr val="dk1"/>
                </a:solidFill>
                <a:latin typeface="+mn-lt"/>
                <a:ea typeface="+mn-ea"/>
                <a:cs typeface="+mn-cs"/>
              </a:rPr>
              <a:t>   ── </a:t>
            </a:r>
            <a:r>
              <a:rPr lang="en-US" kern="1200">
                <a:solidFill>
                  <a:srgbClr val="B30000"/>
                </a:solidFill>
                <a:latin typeface="+mn-lt"/>
                <a:ea typeface="+mn-ea"/>
                <a:cs typeface="+mn-cs"/>
              </a:rPr>
              <a:t>backend/</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server.js</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 package.json</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package-lock. Json</a:t>
            </a:r>
          </a:p>
          <a:p>
            <a:pPr>
              <a:spcAft>
                <a:spcPts val="600"/>
              </a:spcAft>
            </a:pPr>
            <a:r>
              <a:rPr lang="en-US" kern="1200">
                <a:solidFill>
                  <a:schemeClr val="dk1"/>
                </a:solidFill>
                <a:latin typeface="+mn-lt"/>
                <a:ea typeface="+mn-ea"/>
                <a:cs typeface="+mn-cs"/>
              </a:rPr>
              <a:t>   ── </a:t>
            </a:r>
            <a:r>
              <a:rPr lang="en-US" kern="1200">
                <a:solidFill>
                  <a:srgbClr val="B30000"/>
                </a:solidFill>
                <a:latin typeface="+mn-lt"/>
                <a:ea typeface="+mn-ea"/>
                <a:cs typeface="+mn-cs"/>
              </a:rPr>
              <a:t>frontend/</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 index.html</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 form.html</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contactUs.html</a:t>
            </a:r>
            <a:endParaRPr lang="en-US" kern="1200">
              <a:solidFill>
                <a:schemeClr val="dk1"/>
              </a:solidFill>
              <a:latin typeface="+mn-lt"/>
              <a:ea typeface="+mn-ea"/>
              <a:cs typeface="+mn-cs"/>
            </a:endParaRP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aboutUs.html</a:t>
            </a:r>
            <a:endParaRPr lang="en-US" kern="1200">
              <a:solidFill>
                <a:schemeClr val="dk1"/>
              </a:solidFill>
              <a:latin typeface="+mn-lt"/>
              <a:ea typeface="+mn-ea"/>
              <a:cs typeface="+mn-cs"/>
            </a:endParaRP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 styles.css</a:t>
            </a:r>
          </a:p>
          <a:p>
            <a:pPr>
              <a:spcAft>
                <a:spcPts val="600"/>
              </a:spcAft>
            </a:pPr>
            <a:r>
              <a:rPr lang="en-US" kern="1200">
                <a:solidFill>
                  <a:schemeClr val="dk1"/>
                </a:solidFill>
                <a:latin typeface="+mn-lt"/>
                <a:ea typeface="+mn-ea"/>
                <a:cs typeface="+mn-cs"/>
              </a:rPr>
              <a:t>           </a:t>
            </a:r>
            <a:r>
              <a:rPr lang="en-US" kern="1200">
                <a:solidFill>
                  <a:schemeClr val="dk1"/>
                </a:solidFill>
                <a:latin typeface="+mn-lt"/>
                <a:ea typeface="+mn-ea"/>
                <a:cs typeface="+mn-cs"/>
                <a:sym typeface="Wingdings" panose="05000000000000000000" pitchFamily="2" charset="2"/>
              </a:rPr>
              <a:t></a:t>
            </a:r>
            <a:r>
              <a:rPr lang="en-US" kern="1200">
                <a:solidFill>
                  <a:schemeClr val="dk1"/>
                </a:solidFill>
                <a:latin typeface="+mn-lt"/>
                <a:ea typeface="+mn-ea"/>
                <a:cs typeface="+mn-cs"/>
              </a:rPr>
              <a:t>script.js</a:t>
            </a:r>
          </a:p>
          <a:p>
            <a:pPr>
              <a:spcAft>
                <a:spcPts val="600"/>
              </a:spcAft>
            </a:pPr>
            <a:endParaRPr lang="en-US" kern="1200">
              <a:solidFill>
                <a:schemeClr val="dk1"/>
              </a:solidFill>
              <a:latin typeface="+mn-lt"/>
              <a:ea typeface="+mn-ea"/>
              <a:cs typeface="+mn-cs"/>
            </a:endParaRPr>
          </a:p>
          <a:p>
            <a:pPr>
              <a:spcAft>
                <a:spcPts val="600"/>
              </a:spcAft>
            </a:pPr>
            <a:endParaRPr lang="en-US"/>
          </a:p>
        </p:txBody>
      </p:sp>
      <p:cxnSp>
        <p:nvCxnSpPr>
          <p:cNvPr id="11" name="Straight Connector 10">
            <a:extLst>
              <a:ext uri="{FF2B5EF4-FFF2-40B4-BE49-F238E27FC236}">
                <a16:creationId xmlns:a16="http://schemas.microsoft.com/office/drawing/2014/main" id="{C4878B6D-FA40-3DB2-2DED-7EFFEFBBE049}"/>
              </a:ext>
            </a:extLst>
          </p:cNvPr>
          <p:cNvCxnSpPr>
            <a:cxnSpLocks/>
          </p:cNvCxnSpPr>
          <p:nvPr/>
        </p:nvCxnSpPr>
        <p:spPr>
          <a:xfrm>
            <a:off x="1069676" y="2268964"/>
            <a:ext cx="0" cy="3847381"/>
          </a:xfrm>
          <a:prstGeom prst="line">
            <a:avLst/>
          </a:prstGeom>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ED6E9A09-73E5-9A99-B5DC-4E3AAE4A0A60}"/>
              </a:ext>
            </a:extLst>
          </p:cNvPr>
          <p:cNvPicPr>
            <a:picLocks noChangeAspect="1"/>
          </p:cNvPicPr>
          <p:nvPr/>
        </p:nvPicPr>
        <p:blipFill>
          <a:blip r:embed="rId2"/>
          <a:stretch>
            <a:fillRect/>
          </a:stretch>
        </p:blipFill>
        <p:spPr>
          <a:xfrm>
            <a:off x="5733162" y="2091089"/>
            <a:ext cx="5489804" cy="3840822"/>
          </a:xfrm>
          <a:prstGeom prst="rect">
            <a:avLst/>
          </a:prstGeom>
        </p:spPr>
      </p:pic>
    </p:spTree>
    <p:extLst>
      <p:ext uri="{BB962C8B-B14F-4D97-AF65-F5344CB8AC3E}">
        <p14:creationId xmlns:p14="http://schemas.microsoft.com/office/powerpoint/2010/main" val="4206143796"/>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Words>
  <Application>Microsoft Office PowerPoint</Application>
  <PresentationFormat>Widescreen</PresentationFormat>
  <Paragraphs>209</Paragraphs>
  <Slides>23</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Aptos</vt:lpstr>
      <vt:lpstr>Aptos Display</vt:lpstr>
      <vt:lpstr>Aptos Narrow</vt:lpstr>
      <vt:lpstr>Arial</vt:lpstr>
      <vt:lpstr>Calibri</vt:lpstr>
      <vt:lpstr>Futura Next Book</vt:lpstr>
      <vt:lpstr>Futura Next DemiBold</vt:lpstr>
      <vt:lpstr>Futura Next Medium</vt:lpstr>
      <vt:lpstr>Futura Next Medium (Headings)</vt:lpstr>
      <vt:lpstr>Volte</vt:lpstr>
      <vt:lpstr>Wingdings</vt:lpstr>
      <vt:lpstr>Brand Mark</vt:lpstr>
      <vt:lpstr>Cover</vt:lpstr>
      <vt:lpstr>office theme</vt:lpstr>
      <vt:lpstr>Content</vt:lpstr>
      <vt:lpstr>PowerPoint Presentation</vt:lpstr>
      <vt:lpstr>College Admission Application</vt:lpstr>
      <vt:lpstr>PowerPoint Presentation</vt:lpstr>
      <vt:lpstr>INTRODUCTION</vt:lpstr>
      <vt:lpstr>Objective</vt:lpstr>
      <vt:lpstr>SDLC(AGILE METHODOLOGY)</vt:lpstr>
      <vt:lpstr>REQUIREMENT PHASE</vt:lpstr>
      <vt:lpstr>DESIGN PHASE</vt:lpstr>
      <vt:lpstr>Project Directory Structure</vt:lpstr>
      <vt:lpstr>DEVELOPMENT PHASE</vt:lpstr>
      <vt:lpstr>DEVELOPMENT PHASE</vt:lpstr>
      <vt:lpstr>PowerPoint Presentation</vt:lpstr>
      <vt:lpstr>PowerPoint Presentation</vt:lpstr>
      <vt:lpstr>PowerPoint Presentation</vt:lpstr>
      <vt:lpstr>PowerPoint Presentation</vt:lpstr>
      <vt:lpstr>DEPLOYMENT PHASE</vt:lpstr>
      <vt:lpstr>DEPLOYMENT PHASE</vt:lpstr>
      <vt:lpstr>DEPLOYMENT PHASE</vt:lpstr>
      <vt:lpstr>MongoDB Compass</vt:lpstr>
      <vt:lpstr>JIRA DASHBOARD</vt:lpstr>
      <vt:lpstr>JIRA DASHBOARD</vt:lpstr>
      <vt:lpstr>JIRA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Nerusu Sai Mohana Sowmya</dc:creator>
  <cp:lastModifiedBy>Nerusu Sai Mohana Sowmya</cp:lastModifiedBy>
  <cp:revision>1</cp:revision>
  <dcterms:created xsi:type="dcterms:W3CDTF">2024-08-24T15:26:28Z</dcterms:created>
  <dcterms:modified xsi:type="dcterms:W3CDTF">2024-08-26T05:54:07Z</dcterms:modified>
</cp:coreProperties>
</file>